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6" r:id="rId1"/>
    <p:sldMasterId id="2147483703" r:id="rId2"/>
    <p:sldMasterId id="2147483692" r:id="rId3"/>
  </p:sldMasterIdLst>
  <p:notesMasterIdLst>
    <p:notesMasterId r:id="rId7"/>
  </p:notesMasterIdLst>
  <p:sldIdLst>
    <p:sldId id="352" r:id="rId4"/>
    <p:sldId id="353" r:id="rId5"/>
    <p:sldId id="307" r:id="rId6"/>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B323B"/>
    <a:srgbClr val="00B09B"/>
    <a:srgbClr val="F0EEEF"/>
    <a:srgbClr val="0D95BC"/>
    <a:srgbClr val="DF361F"/>
    <a:srgbClr val="6C2B43"/>
    <a:srgbClr val="7B0051"/>
    <a:srgbClr val="063951"/>
    <a:srgbClr val="EB1E42"/>
    <a:srgbClr val="B2C48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541" autoAdjust="0"/>
    <p:restoredTop sz="96433" autoAdjust="0"/>
  </p:normalViewPr>
  <p:slideViewPr>
    <p:cSldViewPr snapToGrid="0" showGuides="1">
      <p:cViewPr varScale="1">
        <p:scale>
          <a:sx n="153" d="100"/>
          <a:sy n="153" d="100"/>
        </p:scale>
        <p:origin x="1902" y="14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Master" Target="slideMasters/slideMaster3.xml"/><Relationship Id="rId7" Type="http://schemas.openxmlformats.org/officeDocument/2006/relationships/notesMaster" Target="notesMasters/notesMaster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tableStyles" Target="tableStyles.xml"/><Relationship Id="rId5" Type="http://schemas.openxmlformats.org/officeDocument/2006/relationships/slide" Target="slides/slide2.xml"/><Relationship Id="rId10" Type="http://schemas.openxmlformats.org/officeDocument/2006/relationships/theme" Target="theme/theme1.xml"/><Relationship Id="rId4" Type="http://schemas.openxmlformats.org/officeDocument/2006/relationships/slide" Target="slides/slide1.xml"/><Relationship Id="rId9"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Your Data</c:v>
                </c:pt>
              </c:strCache>
            </c:strRef>
          </c:tx>
          <c:spPr>
            <a:ln w="57150"/>
          </c:spPr>
          <c:dPt>
            <c:idx val="0"/>
            <c:bubble3D val="0"/>
            <c:spPr>
              <a:solidFill>
                <a:schemeClr val="accent6"/>
              </a:solidFill>
              <a:ln w="57150">
                <a:solidFill>
                  <a:schemeClr val="lt1"/>
                </a:solidFill>
              </a:ln>
              <a:effectLst/>
            </c:spPr>
            <c:extLst>
              <c:ext xmlns:c16="http://schemas.microsoft.com/office/drawing/2014/chart" uri="{C3380CC4-5D6E-409C-BE32-E72D297353CC}">
                <c16:uniqueId val="{00000001-2CE7-4E86-9E6F-C285105AD401}"/>
              </c:ext>
            </c:extLst>
          </c:dPt>
          <c:dPt>
            <c:idx val="1"/>
            <c:bubble3D val="0"/>
            <c:spPr>
              <a:solidFill>
                <a:schemeClr val="accent5"/>
              </a:solidFill>
              <a:ln w="57150">
                <a:solidFill>
                  <a:schemeClr val="lt1"/>
                </a:solidFill>
              </a:ln>
              <a:effectLst/>
            </c:spPr>
            <c:extLst>
              <c:ext xmlns:c16="http://schemas.microsoft.com/office/drawing/2014/chart" uri="{C3380CC4-5D6E-409C-BE32-E72D297353CC}">
                <c16:uniqueId val="{00000003-2CE7-4E86-9E6F-C285105AD401}"/>
              </c:ext>
            </c:extLst>
          </c:dPt>
          <c:dPt>
            <c:idx val="2"/>
            <c:bubble3D val="0"/>
            <c:spPr>
              <a:solidFill>
                <a:schemeClr val="accent4"/>
              </a:solidFill>
              <a:ln w="57150">
                <a:solidFill>
                  <a:schemeClr val="lt1"/>
                </a:solidFill>
              </a:ln>
              <a:effectLst/>
            </c:spPr>
            <c:extLst>
              <c:ext xmlns:c16="http://schemas.microsoft.com/office/drawing/2014/chart" uri="{C3380CC4-5D6E-409C-BE32-E72D297353CC}">
                <c16:uniqueId val="{00000005-2CE7-4E86-9E6F-C285105AD401}"/>
              </c:ext>
            </c:extLst>
          </c:dPt>
          <c:dPt>
            <c:idx val="3"/>
            <c:bubble3D val="0"/>
            <c:spPr>
              <a:solidFill>
                <a:schemeClr val="accent6">
                  <a:lumMod val="60000"/>
                </a:schemeClr>
              </a:solidFill>
              <a:ln w="57150">
                <a:solidFill>
                  <a:schemeClr val="lt1"/>
                </a:solidFill>
              </a:ln>
              <a:effectLst/>
            </c:spPr>
            <c:extLst>
              <c:ext xmlns:c16="http://schemas.microsoft.com/office/drawing/2014/chart" uri="{C3380CC4-5D6E-409C-BE32-E72D297353CC}">
                <c16:uniqueId val="{00000007-2CE7-4E86-9E6F-C285105AD401}"/>
              </c:ext>
            </c:extLst>
          </c:dPt>
          <c:dLbls>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lumMod val="95000"/>
                        </a:schemeClr>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2CE7-4E86-9E6F-C285105AD401}"/>
                </c:ext>
              </c:extLst>
            </c:dLbl>
            <c:dLbl>
              <c:idx val="2"/>
              <c:layout>
                <c:manualLayout>
                  <c:x val="7.9596034071664643E-2"/>
                  <c:y val="0.1381485529913748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CE7-4E86-9E6F-C285105AD401}"/>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First</c:v>
                </c:pt>
                <c:pt idx="1">
                  <c:v>Second</c:v>
                </c:pt>
                <c:pt idx="2">
                  <c:v>Third</c:v>
                </c:pt>
              </c:strCache>
            </c:strRef>
          </c:cat>
          <c:val>
            <c:numRef>
              <c:f>Sheet1!$B$2:$B$5</c:f>
              <c:numCache>
                <c:formatCode>General</c:formatCode>
                <c:ptCount val="4"/>
                <c:pt idx="0">
                  <c:v>60</c:v>
                </c:pt>
                <c:pt idx="1">
                  <c:v>30</c:v>
                </c:pt>
                <c:pt idx="2">
                  <c:v>10</c:v>
                </c:pt>
              </c:numCache>
            </c:numRef>
          </c:val>
          <c:extLst>
            <c:ext xmlns:c16="http://schemas.microsoft.com/office/drawing/2014/chart" uri="{C3380CC4-5D6E-409C-BE32-E72D297353CC}">
              <c16:uniqueId val="{00000008-2CE7-4E86-9E6F-C285105AD40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Your Data</c:v>
                </c:pt>
              </c:strCache>
            </c:strRef>
          </c:tx>
          <c:spPr>
            <a:ln w="57150">
              <a:solidFill>
                <a:schemeClr val="bg2">
                  <a:lumMod val="25000"/>
                </a:schemeClr>
              </a:solidFill>
            </a:ln>
          </c:spPr>
          <c:dPt>
            <c:idx val="0"/>
            <c:bubble3D val="0"/>
            <c:spPr>
              <a:solidFill>
                <a:schemeClr val="accent6"/>
              </a:solidFill>
              <a:ln w="57150">
                <a:solidFill>
                  <a:schemeClr val="bg2">
                    <a:lumMod val="25000"/>
                  </a:schemeClr>
                </a:solidFill>
              </a:ln>
              <a:effectLst/>
            </c:spPr>
            <c:extLst>
              <c:ext xmlns:c16="http://schemas.microsoft.com/office/drawing/2014/chart" uri="{C3380CC4-5D6E-409C-BE32-E72D297353CC}">
                <c16:uniqueId val="{00000001-2B8F-4018-8661-F6C731E88BF1}"/>
              </c:ext>
            </c:extLst>
          </c:dPt>
          <c:dPt>
            <c:idx val="1"/>
            <c:bubble3D val="0"/>
            <c:spPr>
              <a:solidFill>
                <a:schemeClr val="accent5"/>
              </a:solidFill>
              <a:ln w="57150">
                <a:solidFill>
                  <a:schemeClr val="bg2">
                    <a:lumMod val="25000"/>
                  </a:schemeClr>
                </a:solidFill>
              </a:ln>
              <a:effectLst/>
            </c:spPr>
            <c:extLst>
              <c:ext xmlns:c16="http://schemas.microsoft.com/office/drawing/2014/chart" uri="{C3380CC4-5D6E-409C-BE32-E72D297353CC}">
                <c16:uniqueId val="{00000003-2B8F-4018-8661-F6C731E88BF1}"/>
              </c:ext>
            </c:extLst>
          </c:dPt>
          <c:dPt>
            <c:idx val="2"/>
            <c:bubble3D val="0"/>
            <c:spPr>
              <a:solidFill>
                <a:schemeClr val="accent4"/>
              </a:solidFill>
              <a:ln w="57150">
                <a:solidFill>
                  <a:schemeClr val="bg2">
                    <a:lumMod val="25000"/>
                  </a:schemeClr>
                </a:solidFill>
              </a:ln>
              <a:effectLst/>
            </c:spPr>
            <c:extLst>
              <c:ext xmlns:c16="http://schemas.microsoft.com/office/drawing/2014/chart" uri="{C3380CC4-5D6E-409C-BE32-E72D297353CC}">
                <c16:uniqueId val="{00000005-2B8F-4018-8661-F6C731E88BF1}"/>
              </c:ext>
            </c:extLst>
          </c:dPt>
          <c:dPt>
            <c:idx val="3"/>
            <c:bubble3D val="0"/>
            <c:spPr>
              <a:solidFill>
                <a:schemeClr val="accent6">
                  <a:lumMod val="60000"/>
                </a:schemeClr>
              </a:solidFill>
              <a:ln w="57150">
                <a:solidFill>
                  <a:schemeClr val="bg2">
                    <a:lumMod val="25000"/>
                  </a:schemeClr>
                </a:solidFill>
              </a:ln>
              <a:effectLst/>
            </c:spPr>
            <c:extLst>
              <c:ext xmlns:c16="http://schemas.microsoft.com/office/drawing/2014/chart" uri="{C3380CC4-5D6E-409C-BE32-E72D297353CC}">
                <c16:uniqueId val="{00000007-2B8F-4018-8661-F6C731E88BF1}"/>
              </c:ext>
            </c:extLst>
          </c:dPt>
          <c:dLbls>
            <c:dLbl>
              <c:idx val="1"/>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bg1">
                          <a:lumMod val="95000"/>
                        </a:schemeClr>
                      </a:solidFill>
                      <a:latin typeface="+mn-lt"/>
                      <a:ea typeface="+mn-ea"/>
                      <a:cs typeface="+mn-cs"/>
                    </a:defRPr>
                  </a:pPr>
                  <a:endParaRPr lang="en-US"/>
                </a:p>
              </c:txPr>
              <c:dLblPos val="ctr"/>
              <c:showLegendKey val="0"/>
              <c:showVal val="1"/>
              <c:showCatName val="0"/>
              <c:showSerName val="0"/>
              <c:showPercent val="0"/>
              <c:showBubbleSize val="0"/>
              <c:extLst>
                <c:ext xmlns:c16="http://schemas.microsoft.com/office/drawing/2014/chart" uri="{C3380CC4-5D6E-409C-BE32-E72D297353CC}">
                  <c16:uniqueId val="{00000003-2B8F-4018-8661-F6C731E88BF1}"/>
                </c:ext>
              </c:extLst>
            </c:dLbl>
            <c:dLbl>
              <c:idx val="2"/>
              <c:layout>
                <c:manualLayout>
                  <c:x val="7.9596034071664643E-2"/>
                  <c:y val="0.13814855299137488"/>
                </c:manualLayout>
              </c:layout>
              <c:dLblPos val="bestFi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2B8F-4018-8661-F6C731E88BF1}"/>
                </c:ext>
              </c:extLst>
            </c:dLbl>
            <c:spPr>
              <a:noFill/>
              <a:ln>
                <a:noFill/>
              </a:ln>
              <a:effectLst/>
            </c:spPr>
            <c:txPr>
              <a:bodyPr rot="0" spcFirstLastPara="1" vertOverflow="ellipsis" vert="horz" wrap="square" lIns="38100" tIns="19050" rIns="38100" bIns="19050" anchor="ctr" anchorCtr="1">
                <a:spAutoFit/>
              </a:bodyPr>
              <a:lstStyle/>
              <a:p>
                <a:pPr>
                  <a:defRPr sz="2000" b="1" i="0" u="none" strike="noStrike" kern="1200" baseline="0">
                    <a:solidFill>
                      <a:schemeClr val="tx1">
                        <a:lumMod val="75000"/>
                        <a:lumOff val="25000"/>
                      </a:schemeClr>
                    </a:solidFill>
                    <a:latin typeface="+mn-lt"/>
                    <a:ea typeface="+mn-ea"/>
                    <a:cs typeface="+mn-cs"/>
                  </a:defRPr>
                </a:pPr>
                <a:endParaRPr lang="en-US"/>
              </a:p>
            </c:txPr>
            <c:dLblPos val="ct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Sheet1!$A$2:$A$5</c:f>
              <c:strCache>
                <c:ptCount val="3"/>
                <c:pt idx="0">
                  <c:v>First</c:v>
                </c:pt>
                <c:pt idx="1">
                  <c:v>Second</c:v>
                </c:pt>
                <c:pt idx="2">
                  <c:v>Third</c:v>
                </c:pt>
              </c:strCache>
            </c:strRef>
          </c:cat>
          <c:val>
            <c:numRef>
              <c:f>Sheet1!$B$2:$B$5</c:f>
              <c:numCache>
                <c:formatCode>General</c:formatCode>
                <c:ptCount val="4"/>
                <c:pt idx="0">
                  <c:v>60</c:v>
                </c:pt>
                <c:pt idx="1">
                  <c:v>30</c:v>
                </c:pt>
                <c:pt idx="2">
                  <c:v>10</c:v>
                </c:pt>
              </c:numCache>
            </c:numRef>
          </c:val>
          <c:extLst>
            <c:ext xmlns:c16="http://schemas.microsoft.com/office/drawing/2014/chart" uri="{C3380CC4-5D6E-409C-BE32-E72D297353CC}">
              <c16:uniqueId val="{00000008-2B8F-4018-8661-F6C731E88BF1}"/>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89243F-B1BB-4202-BD78-416ACA555174}" type="datetimeFigureOut">
              <a:rPr lang="en-US" smtClean="0"/>
              <a:t>9/11/2020</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68D2766-C49B-4C1A-9FEE-6F146754B02B}" type="slidenum">
              <a:rPr lang="en-US" smtClean="0"/>
              <a:t>‹#›</a:t>
            </a:fld>
            <a:endParaRPr lang="en-US"/>
          </a:p>
        </p:txBody>
      </p:sp>
    </p:spTree>
    <p:extLst>
      <p:ext uri="{BB962C8B-B14F-4D97-AF65-F5344CB8AC3E}">
        <p14:creationId xmlns:p14="http://schemas.microsoft.com/office/powerpoint/2010/main" val="40640412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1</a:t>
            </a:fld>
            <a:endParaRPr lang="en-US"/>
          </a:p>
        </p:txBody>
      </p:sp>
    </p:spTree>
    <p:extLst>
      <p:ext uri="{BB962C8B-B14F-4D97-AF65-F5344CB8AC3E}">
        <p14:creationId xmlns:p14="http://schemas.microsoft.com/office/powerpoint/2010/main" val="140700132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2</a:t>
            </a:fld>
            <a:endParaRPr lang="en-US"/>
          </a:p>
        </p:txBody>
      </p:sp>
    </p:spTree>
    <p:extLst>
      <p:ext uri="{BB962C8B-B14F-4D97-AF65-F5344CB8AC3E}">
        <p14:creationId xmlns:p14="http://schemas.microsoft.com/office/powerpoint/2010/main" val="382588176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 Copyright </a:t>
            </a:r>
            <a:r>
              <a:rPr lang="en-US" b="1" dirty="0"/>
              <a:t>PresentationGO.com</a:t>
            </a:r>
            <a:r>
              <a:rPr lang="en-US" dirty="0"/>
              <a:t> – The free PowerPoint and Google Slides template library</a:t>
            </a:r>
          </a:p>
        </p:txBody>
      </p:sp>
      <p:sp>
        <p:nvSpPr>
          <p:cNvPr id="4" name="Slide Number Placeholder 3"/>
          <p:cNvSpPr>
            <a:spLocks noGrp="1"/>
          </p:cNvSpPr>
          <p:nvPr>
            <p:ph type="sldNum" sz="quarter" idx="10"/>
          </p:nvPr>
        </p:nvSpPr>
        <p:spPr/>
        <p:txBody>
          <a:bodyPr/>
          <a:lstStyle/>
          <a:p>
            <a:fld id="{B68D2766-C49B-4C1A-9FEE-6F146754B02B}" type="slidenum">
              <a:rPr lang="en-US" smtClean="0"/>
              <a:t>3</a:t>
            </a:fld>
            <a:endParaRPr lang="en-US"/>
          </a:p>
        </p:txBody>
      </p:sp>
    </p:spTree>
    <p:extLst>
      <p:ext uri="{BB962C8B-B14F-4D97-AF65-F5344CB8AC3E}">
        <p14:creationId xmlns:p14="http://schemas.microsoft.com/office/powerpoint/2010/main" val="30193266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2" Type="http://schemas.openxmlformats.org/officeDocument/2006/relationships/hyperlink" Target="https://www.presentationgo.com/" TargetMode="External"/><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Title Only">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8886958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28650" y="106331"/>
            <a:ext cx="8515350" cy="739056"/>
          </a:xfrm>
        </p:spPr>
        <p:txBody>
          <a:bodyPr>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150892151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esigned by PresentationGo">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5" name="Rectangle 4"/>
          <p:cNvSpPr/>
          <p:nvPr userDrawn="1"/>
        </p:nvSpPr>
        <p:spPr>
          <a:xfrm>
            <a:off x="0" y="3152955"/>
            <a:ext cx="9144000" cy="552091"/>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www</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800" b="0" i="0" u="none" strike="noStrike" kern="1200" cap="none" spc="0" normalizeH="0" baseline="0" noProof="0">
                <a:ln>
                  <a:noFill/>
                </a:ln>
                <a:solidFill>
                  <a:srgbClr val="A5CD00"/>
                </a:solidFill>
                <a:effectLst/>
                <a:uLnTx/>
                <a:uFillTx/>
                <a:latin typeface="+mn-lt"/>
                <a:ea typeface="+mn-ea"/>
                <a:cs typeface="+mn-cs"/>
              </a:rPr>
              <a:t>PresentationGO</a:t>
            </a:r>
            <a:r>
              <a:rPr kumimoji="0" lang="en-US" sz="2000" b="0" i="0" u="none" strike="noStrike" kern="1200" cap="none" spc="0" normalizeH="0" baseline="0" noProof="0">
                <a:ln>
                  <a:noFill/>
                </a:ln>
                <a:solidFill>
                  <a:schemeClr val="bg1">
                    <a:lumMod val="50000"/>
                  </a:schemeClr>
                </a:solidFill>
                <a:effectLst/>
                <a:uLnTx/>
                <a:uFillTx/>
                <a:latin typeface="+mn-lt"/>
                <a:ea typeface="+mn-ea"/>
                <a:cs typeface="+mn-cs"/>
              </a:rPr>
              <a:t>.</a:t>
            </a:r>
            <a:r>
              <a:rPr kumimoji="0" lang="en-US" sz="2000" b="0" i="0" u="none" strike="noStrike" kern="1200" cap="none" spc="0" normalizeH="0" baseline="0" noProof="0" dirty="0">
                <a:ln>
                  <a:noFill/>
                </a:ln>
                <a:solidFill>
                  <a:schemeClr val="bg1">
                    <a:lumMod val="50000"/>
                  </a:schemeClr>
                </a:solidFill>
                <a:effectLst/>
                <a:uLnTx/>
                <a:uFillTx/>
                <a:latin typeface="+mn-lt"/>
                <a:ea typeface="+mn-ea"/>
                <a:cs typeface="+mn-cs"/>
              </a:rPr>
              <a:t>com</a:t>
            </a:r>
            <a:endParaRPr kumimoji="0" lang="en-US" sz="2800" b="0" i="0" u="none" strike="noStrike" kern="1200" cap="none" spc="0" normalizeH="0" baseline="0" noProof="0" dirty="0">
              <a:ln>
                <a:noFill/>
              </a:ln>
              <a:solidFill>
                <a:schemeClr val="bg1">
                  <a:lumMod val="50000"/>
                </a:schemeClr>
              </a:solidFill>
              <a:effectLst/>
              <a:uLnTx/>
              <a:uFillTx/>
              <a:latin typeface="+mn-lt"/>
              <a:ea typeface="+mn-ea"/>
              <a:cs typeface="+mn-cs"/>
            </a:endParaRPr>
          </a:p>
        </p:txBody>
      </p:sp>
      <p:sp>
        <p:nvSpPr>
          <p:cNvPr id="6" name="Rectangle 5">
            <a:hlinkClick r:id="rId2"/>
          </p:cNvPr>
          <p:cNvSpPr/>
          <p:nvPr userDrawn="1"/>
        </p:nvSpPr>
        <p:spPr>
          <a:xfrm>
            <a:off x="2048933" y="3071723"/>
            <a:ext cx="5046133" cy="71455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p:cNvSpPr txBox="1"/>
          <p:nvPr userDrawn="1"/>
        </p:nvSpPr>
        <p:spPr>
          <a:xfrm>
            <a:off x="2673959" y="5982900"/>
            <a:ext cx="3796079" cy="646331"/>
          </a:xfrm>
          <a:prstGeom prst="rect">
            <a:avLst/>
          </a:prstGeom>
          <a:noFill/>
        </p:spPr>
        <p:txBody>
          <a:bodyPr wrap="square" rtlCol="0" anchor="ctr">
            <a:spAutoFit/>
          </a:bodyPr>
          <a:lstStyle/>
          <a:p>
            <a:pPr algn="ctr"/>
            <a:r>
              <a:rPr lang="en-US" dirty="0">
                <a:solidFill>
                  <a:srgbClr val="A5CD00"/>
                </a:solidFill>
              </a:rPr>
              <a:t>T</a:t>
            </a:r>
            <a:r>
              <a:rPr lang="en-US" baseline="0" dirty="0">
                <a:solidFill>
                  <a:srgbClr val="A5CD00"/>
                </a:solidFill>
              </a:rPr>
              <a:t>he free PowerPoint and Google Slides template library</a:t>
            </a:r>
            <a:endParaRPr lang="en-US" dirty="0">
              <a:solidFill>
                <a:srgbClr val="A5CD00"/>
              </a:solidFill>
            </a:endParaRPr>
          </a:p>
        </p:txBody>
      </p:sp>
      <p:sp>
        <p:nvSpPr>
          <p:cNvPr id="8" name="TextBox 7"/>
          <p:cNvSpPr txBox="1"/>
          <p:nvPr userDrawn="1"/>
        </p:nvSpPr>
        <p:spPr>
          <a:xfrm>
            <a:off x="3459936" y="2633133"/>
            <a:ext cx="2224135" cy="369332"/>
          </a:xfrm>
          <a:prstGeom prst="rect">
            <a:avLst/>
          </a:prstGeom>
          <a:noFill/>
        </p:spPr>
        <p:txBody>
          <a:bodyPr wrap="none" rtlCol="0" anchor="ctr">
            <a:spAutoFit/>
          </a:bodyPr>
          <a:lstStyle/>
          <a:p>
            <a:pPr algn="ctr"/>
            <a:r>
              <a:rPr lang="en-US">
                <a:solidFill>
                  <a:schemeClr val="bg1"/>
                </a:solidFill>
                <a:effectLst/>
              </a:rPr>
              <a:t>Designed</a:t>
            </a:r>
            <a:r>
              <a:rPr lang="en-US" baseline="0">
                <a:solidFill>
                  <a:schemeClr val="bg1"/>
                </a:solidFill>
                <a:effectLst/>
              </a:rPr>
              <a:t> with         by</a:t>
            </a:r>
            <a:endParaRPr lang="en-US" dirty="0">
              <a:solidFill>
                <a:schemeClr val="bg1"/>
              </a:solidFill>
              <a:effectLst/>
            </a:endParaRPr>
          </a:p>
        </p:txBody>
      </p:sp>
      <p:sp>
        <p:nvSpPr>
          <p:cNvPr id="9" name="Freeform 290"/>
          <p:cNvSpPr/>
          <p:nvPr userDrawn="1"/>
        </p:nvSpPr>
        <p:spPr>
          <a:xfrm>
            <a:off x="4977441" y="2705803"/>
            <a:ext cx="261456" cy="223991"/>
          </a:xfrm>
          <a:custGeom>
            <a:avLst/>
            <a:gdLst/>
            <a:ahLst/>
            <a:cxnLst/>
            <a:rect l="l" t="t" r="r" b="b"/>
            <a:pathLst>
              <a:path w="504825" h="432707">
                <a:moveTo>
                  <a:pt x="134658" y="0"/>
                </a:moveTo>
                <a:cubicBezTo>
                  <a:pt x="146301" y="0"/>
                  <a:pt x="158180" y="2019"/>
                  <a:pt x="170294" y="6057"/>
                </a:cubicBezTo>
                <a:cubicBezTo>
                  <a:pt x="182407" y="10095"/>
                  <a:pt x="193676" y="15541"/>
                  <a:pt x="204099" y="22396"/>
                </a:cubicBezTo>
                <a:cubicBezTo>
                  <a:pt x="214522" y="29251"/>
                  <a:pt x="223490" y="35683"/>
                  <a:pt x="231002" y="41693"/>
                </a:cubicBezTo>
                <a:cubicBezTo>
                  <a:pt x="238514" y="47703"/>
                  <a:pt x="245652" y="54088"/>
                  <a:pt x="252412" y="60849"/>
                </a:cubicBezTo>
                <a:cubicBezTo>
                  <a:pt x="259174" y="54088"/>
                  <a:pt x="266310" y="47703"/>
                  <a:pt x="273823" y="41693"/>
                </a:cubicBezTo>
                <a:cubicBezTo>
                  <a:pt x="281334" y="35683"/>
                  <a:pt x="290303" y="29251"/>
                  <a:pt x="300726" y="22396"/>
                </a:cubicBezTo>
                <a:cubicBezTo>
                  <a:pt x="311149" y="15541"/>
                  <a:pt x="322417" y="10095"/>
                  <a:pt x="334531" y="6057"/>
                </a:cubicBezTo>
                <a:cubicBezTo>
                  <a:pt x="346645" y="2019"/>
                  <a:pt x="358524" y="0"/>
                  <a:pt x="370167" y="0"/>
                </a:cubicBezTo>
                <a:cubicBezTo>
                  <a:pt x="412236" y="0"/>
                  <a:pt x="445197" y="11644"/>
                  <a:pt x="469048" y="34932"/>
                </a:cubicBezTo>
                <a:cubicBezTo>
                  <a:pt x="492899" y="58220"/>
                  <a:pt x="504825" y="90523"/>
                  <a:pt x="504825" y="131840"/>
                </a:cubicBezTo>
                <a:cubicBezTo>
                  <a:pt x="504825" y="173346"/>
                  <a:pt x="483321" y="215602"/>
                  <a:pt x="440313" y="258610"/>
                </a:cubicBezTo>
                <a:lnTo>
                  <a:pt x="264807" y="427636"/>
                </a:lnTo>
                <a:cubicBezTo>
                  <a:pt x="261427" y="431017"/>
                  <a:pt x="257295" y="432707"/>
                  <a:pt x="252412" y="432707"/>
                </a:cubicBezTo>
                <a:cubicBezTo>
                  <a:pt x="247529" y="432707"/>
                  <a:pt x="243398" y="431017"/>
                  <a:pt x="240018" y="427636"/>
                </a:cubicBezTo>
                <a:lnTo>
                  <a:pt x="64230" y="258047"/>
                </a:lnTo>
                <a:cubicBezTo>
                  <a:pt x="62351" y="256544"/>
                  <a:pt x="59770" y="254103"/>
                  <a:pt x="56482" y="250722"/>
                </a:cubicBezTo>
                <a:cubicBezTo>
                  <a:pt x="53196" y="247342"/>
                  <a:pt x="47984" y="241191"/>
                  <a:pt x="40848" y="232270"/>
                </a:cubicBezTo>
                <a:cubicBezTo>
                  <a:pt x="33712" y="223349"/>
                  <a:pt x="27326" y="214194"/>
                  <a:pt x="21692" y="204803"/>
                </a:cubicBezTo>
                <a:cubicBezTo>
                  <a:pt x="16057" y="195413"/>
                  <a:pt x="11035" y="184051"/>
                  <a:pt x="6620" y="170717"/>
                </a:cubicBezTo>
                <a:cubicBezTo>
                  <a:pt x="2207" y="157382"/>
                  <a:pt x="0" y="144423"/>
                  <a:pt x="0" y="131840"/>
                </a:cubicBezTo>
                <a:cubicBezTo>
                  <a:pt x="0" y="90523"/>
                  <a:pt x="11926" y="58220"/>
                  <a:pt x="35777" y="34932"/>
                </a:cubicBezTo>
                <a:cubicBezTo>
                  <a:pt x="59629" y="11644"/>
                  <a:pt x="92588" y="0"/>
                  <a:pt x="134658" y="0"/>
                </a:cubicBezTo>
                <a:close/>
              </a:path>
            </a:pathLst>
          </a:custGeom>
          <a:solidFill>
            <a:srgbClr val="D9002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2041904"/>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4" Type="http://schemas.openxmlformats.org/officeDocument/2006/relationships/hyperlink" Target="http://www.presentationgo.com/" TargetMode="External"/></Relationships>
</file>

<file path=ppt/slideMasters/_rels/slideMaster2.xml.rels><?xml version="1.0" encoding="UTF-8" standalone="yes"?>
<Relationships xmlns="http://schemas.openxmlformats.org/package/2006/relationships"><Relationship Id="rId3" Type="http://schemas.openxmlformats.org/officeDocument/2006/relationships/hyperlink" Target="http://www.presentationgo.com/" TargetMode="External"/><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image" Target="../media/image1.png"/></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EFEDEE"/>
            </a:gs>
            <a:gs pos="53000">
              <a:srgbClr val="F1EFF0"/>
            </a:gs>
            <a:gs pos="77000">
              <a:srgbClr val="EFEDEE"/>
            </a:gs>
            <a:gs pos="100000">
              <a:srgbClr val="EFEBEC"/>
            </a:gs>
          </a:gsLst>
          <a:lin ang="5400000" scaled="1"/>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3"/>
            <a:stretch>
              <a:fillRect/>
            </a:stretch>
          </p:blipFill>
          <p:spPr>
            <a:xfrm>
              <a:off x="-2018604" y="234547"/>
              <a:ext cx="1405251" cy="185944"/>
            </a:xfrm>
            <a:prstGeom prst="rect">
              <a:avLst/>
            </a:prstGeom>
          </p:spPr>
        </p:pic>
      </p:grpSp>
      <p:sp>
        <p:nvSpPr>
          <p:cNvPr id="13" name="Rectangle 12"/>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4" tooltip="PresentationGo!"/>
              </a:rPr>
              <a:t>presentationgo.com</a:t>
            </a:r>
            <a:endParaRPr lang="en-US" sz="1100" dirty="0"/>
          </a:p>
        </p:txBody>
      </p:sp>
    </p:spTree>
    <p:extLst>
      <p:ext uri="{BB962C8B-B14F-4D97-AF65-F5344CB8AC3E}">
        <p14:creationId xmlns:p14="http://schemas.microsoft.com/office/powerpoint/2010/main" val="2055134626"/>
      </p:ext>
    </p:extLst>
  </p:cSld>
  <p:clrMap bg1="lt1" tx1="dk1" bg2="lt2" tx2="dk2" accent1="accent1" accent2="accent2" accent3="accent3" accent4="accent4" accent5="accent5" accent6="accent6" hlink="hlink" folHlink="folHlink"/>
  <p:sldLayoutIdLst>
    <p:sldLayoutId id="2147483688" r:id="rId1"/>
  </p:sldLayoutIdLst>
  <p:txStyles>
    <p:titleStyle>
      <a:lvl1pPr algn="l" defTabSz="914400" rtl="0" eaLnBrk="1" latinLnBrk="0" hangingPunct="1">
        <a:lnSpc>
          <a:spcPct val="90000"/>
        </a:lnSpc>
        <a:spcBef>
          <a:spcPct val="0"/>
        </a:spcBef>
        <a:buNone/>
        <a:defRPr lang="en-US" sz="3600" b="1" kern="1200">
          <a:solidFill>
            <a:schemeClr val="tx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a:gsLst>
            <a:gs pos="0">
              <a:srgbClr val="323A45"/>
            </a:gs>
            <a:gs pos="35000">
              <a:srgbClr val="323A45"/>
            </a:gs>
            <a:gs pos="100000">
              <a:srgbClr val="1C2026"/>
            </a:gs>
          </a:gsLst>
          <a:path path="circle">
            <a:fillToRect l="50000" t="-80000" r="50000" b="180000"/>
          </a:path>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106332"/>
            <a:ext cx="7886700" cy="739056"/>
          </a:xfrm>
          <a:prstGeom prst="rect">
            <a:avLst/>
          </a:prstGeom>
        </p:spPr>
        <p:txBody>
          <a:bodyPr rIns="0">
            <a:normAutofit/>
          </a:bodyPr>
          <a:lstStyle/>
          <a:p>
            <a:pPr marL="0" lvl="0"/>
            <a:r>
              <a:rPr lang="en-US"/>
              <a:t>Click to edit Master title style</a:t>
            </a:r>
          </a:p>
        </p:txBody>
      </p:sp>
      <p:sp>
        <p:nvSpPr>
          <p:cNvPr id="3" name="Text Placeholder 2"/>
          <p:cNvSpPr>
            <a:spLocks noGrp="1"/>
          </p:cNvSpPr>
          <p:nvPr>
            <p:ph type="body" idx="1"/>
          </p:nvPr>
        </p:nvSpPr>
        <p:spPr>
          <a:xfrm>
            <a:off x="628650" y="1219200"/>
            <a:ext cx="7886700" cy="49577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Rectangle 8"/>
          <p:cNvSpPr/>
          <p:nvPr userDrawn="1"/>
        </p:nvSpPr>
        <p:spPr>
          <a:xfrm>
            <a:off x="0" y="6305910"/>
            <a:ext cx="9144000" cy="5520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bIns="9144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www.</a:t>
            </a:r>
            <a:r>
              <a:rPr kumimoji="0" lang="en-US" sz="3200" b="0" i="0" u="none" strike="noStrike" kern="1200" cap="none" spc="150" normalizeH="0" baseline="0" noProof="0" dirty="0">
                <a:ln>
                  <a:noFill/>
                </a:ln>
                <a:solidFill>
                  <a:prstClr val="black">
                    <a:lumMod val="85000"/>
                    <a:lumOff val="15000"/>
                  </a:prstClr>
                </a:solidFill>
                <a:effectLst/>
                <a:uLnTx/>
                <a:uFillTx/>
                <a:latin typeface="+mn-lt"/>
                <a:ea typeface="+mn-ea"/>
                <a:cs typeface="+mn-cs"/>
              </a:rPr>
              <a:t>presentationgo</a:t>
            </a:r>
            <a:r>
              <a:rPr kumimoji="0" lang="en-US" sz="3200" b="0" i="0" u="none" strike="noStrike" kern="1200" cap="none" spc="150" normalizeH="0" baseline="0" noProof="0" dirty="0">
                <a:ln>
                  <a:noFill/>
                </a:ln>
                <a:solidFill>
                  <a:prstClr val="white">
                    <a:lumMod val="75000"/>
                  </a:prstClr>
                </a:solidFill>
                <a:effectLst/>
                <a:uLnTx/>
                <a:uFillTx/>
                <a:latin typeface="+mn-lt"/>
                <a:ea typeface="+mn-ea"/>
                <a:cs typeface="+mn-cs"/>
              </a:rPr>
              <a:t>.com</a:t>
            </a:r>
          </a:p>
        </p:txBody>
      </p:sp>
      <p:sp>
        <p:nvSpPr>
          <p:cNvPr id="23" name="Freeform 22"/>
          <p:cNvSpPr/>
          <p:nvPr userDrawn="1"/>
        </p:nvSpPr>
        <p:spPr>
          <a:xfrm rot="5400000">
            <a:off x="91178" y="116438"/>
            <a:ext cx="369496" cy="570902"/>
          </a:xfrm>
          <a:custGeom>
            <a:avLst/>
            <a:gdLst>
              <a:gd name="connsiteX0" fmla="*/ 210916 w 1034764"/>
              <a:gd name="connsiteY0" fmla="*/ 535701 h 1598797"/>
              <a:gd name="connsiteX1" fmla="*/ 331908 w 1034764"/>
              <a:gd name="connsiteY1" fmla="*/ 284049 h 1598797"/>
              <a:gd name="connsiteX2" fmla="*/ 741774 w 1034764"/>
              <a:gd name="connsiteY2" fmla="*/ 315409 h 1598797"/>
              <a:gd name="connsiteX3" fmla="*/ 403935 w 1034764"/>
              <a:gd name="connsiteY3" fmla="*/ 375418 h 1598797"/>
              <a:gd name="connsiteX4" fmla="*/ 266699 w 1034764"/>
              <a:gd name="connsiteY4" fmla="*/ 689905 h 1598797"/>
              <a:gd name="connsiteX5" fmla="*/ 266698 w 1034764"/>
              <a:gd name="connsiteY5" fmla="*/ 689907 h 1598797"/>
              <a:gd name="connsiteX6" fmla="*/ 210916 w 1034764"/>
              <a:gd name="connsiteY6" fmla="*/ 535701 h 1598797"/>
              <a:gd name="connsiteX7" fmla="*/ 134938 w 1034764"/>
              <a:gd name="connsiteY7" fmla="*/ 517381 h 1598797"/>
              <a:gd name="connsiteX8" fmla="*/ 517383 w 1034764"/>
              <a:gd name="connsiteY8" fmla="*/ 899826 h 1598797"/>
              <a:gd name="connsiteX9" fmla="*/ 899828 w 1034764"/>
              <a:gd name="connsiteY9" fmla="*/ 517381 h 1598797"/>
              <a:gd name="connsiteX10" fmla="*/ 517383 w 1034764"/>
              <a:gd name="connsiteY10" fmla="*/ 134936 h 1598797"/>
              <a:gd name="connsiteX11" fmla="*/ 134938 w 1034764"/>
              <a:gd name="connsiteY11" fmla="*/ 517381 h 1598797"/>
              <a:gd name="connsiteX12" fmla="*/ 0 w 1034764"/>
              <a:gd name="connsiteY12" fmla="*/ 517382 h 1598797"/>
              <a:gd name="connsiteX13" fmla="*/ 517382 w 1034764"/>
              <a:gd name="connsiteY13" fmla="*/ 0 h 1598797"/>
              <a:gd name="connsiteX14" fmla="*/ 1034764 w 1034764"/>
              <a:gd name="connsiteY14" fmla="*/ 517382 h 1598797"/>
              <a:gd name="connsiteX15" fmla="*/ 621653 w 1034764"/>
              <a:gd name="connsiteY15" fmla="*/ 1024253 h 1598797"/>
              <a:gd name="connsiteX16" fmla="*/ 620527 w 1034764"/>
              <a:gd name="connsiteY16" fmla="*/ 1024366 h 1598797"/>
              <a:gd name="connsiteX17" fmla="*/ 662992 w 1034764"/>
              <a:gd name="connsiteY17" fmla="*/ 1598797 h 1598797"/>
              <a:gd name="connsiteX18" fmla="*/ 371775 w 1034764"/>
              <a:gd name="connsiteY18" fmla="*/ 1598797 h 1598797"/>
              <a:gd name="connsiteX19" fmla="*/ 414241 w 1034764"/>
              <a:gd name="connsiteY19" fmla="*/ 1024367 h 1598797"/>
              <a:gd name="connsiteX20" fmla="*/ 413112 w 1034764"/>
              <a:gd name="connsiteY20" fmla="*/ 1024253 h 1598797"/>
              <a:gd name="connsiteX21" fmla="*/ 0 w 1034764"/>
              <a:gd name="connsiteY21" fmla="*/ 517382 h 159879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034764" h="1598797">
                <a:moveTo>
                  <a:pt x="210916" y="535701"/>
                </a:moveTo>
                <a:cubicBezTo>
                  <a:pt x="207764" y="443901"/>
                  <a:pt x="249915" y="348683"/>
                  <a:pt x="331908" y="284049"/>
                </a:cubicBezTo>
                <a:cubicBezTo>
                  <a:pt x="463097" y="180634"/>
                  <a:pt x="646600" y="194675"/>
                  <a:pt x="741774" y="315409"/>
                </a:cubicBezTo>
                <a:cubicBezTo>
                  <a:pt x="631231" y="275026"/>
                  <a:pt x="502220" y="297941"/>
                  <a:pt x="403935" y="375418"/>
                </a:cubicBezTo>
                <a:cubicBezTo>
                  <a:pt x="305650" y="452895"/>
                  <a:pt x="253243" y="572989"/>
                  <a:pt x="266699" y="689905"/>
                </a:cubicBezTo>
                <a:lnTo>
                  <a:pt x="266698" y="689907"/>
                </a:lnTo>
                <a:cubicBezTo>
                  <a:pt x="231008" y="644631"/>
                  <a:pt x="212807" y="590781"/>
                  <a:pt x="210916" y="535701"/>
                </a:cubicBezTo>
                <a:close/>
                <a:moveTo>
                  <a:pt x="134938" y="517381"/>
                </a:moveTo>
                <a:cubicBezTo>
                  <a:pt x="134938" y="728600"/>
                  <a:pt x="306164" y="899826"/>
                  <a:pt x="517383" y="899826"/>
                </a:cubicBezTo>
                <a:cubicBezTo>
                  <a:pt x="728602" y="899826"/>
                  <a:pt x="899828" y="728600"/>
                  <a:pt x="899828" y="517381"/>
                </a:cubicBezTo>
                <a:cubicBezTo>
                  <a:pt x="899828" y="306162"/>
                  <a:pt x="728602" y="134936"/>
                  <a:pt x="517383" y="134936"/>
                </a:cubicBezTo>
                <a:cubicBezTo>
                  <a:pt x="306164" y="134936"/>
                  <a:pt x="134938" y="306162"/>
                  <a:pt x="134938" y="517381"/>
                </a:cubicBezTo>
                <a:close/>
                <a:moveTo>
                  <a:pt x="0" y="517382"/>
                </a:moveTo>
                <a:cubicBezTo>
                  <a:pt x="0" y="231640"/>
                  <a:pt x="231640" y="0"/>
                  <a:pt x="517382" y="0"/>
                </a:cubicBezTo>
                <a:cubicBezTo>
                  <a:pt x="803124" y="0"/>
                  <a:pt x="1034764" y="231640"/>
                  <a:pt x="1034764" y="517382"/>
                </a:cubicBezTo>
                <a:cubicBezTo>
                  <a:pt x="1034764" y="767406"/>
                  <a:pt x="857415" y="976008"/>
                  <a:pt x="621653" y="1024253"/>
                </a:cubicBezTo>
                <a:lnTo>
                  <a:pt x="620527" y="1024366"/>
                </a:lnTo>
                <a:lnTo>
                  <a:pt x="662992" y="1598797"/>
                </a:lnTo>
                <a:lnTo>
                  <a:pt x="371775" y="1598797"/>
                </a:lnTo>
                <a:lnTo>
                  <a:pt x="414241" y="1024367"/>
                </a:lnTo>
                <a:lnTo>
                  <a:pt x="413112" y="1024253"/>
                </a:lnTo>
                <a:cubicBezTo>
                  <a:pt x="177349" y="976008"/>
                  <a:pt x="0" y="767406"/>
                  <a:pt x="0" y="517382"/>
                </a:cubicBezTo>
                <a:close/>
              </a:path>
            </a:pathLst>
          </a:custGeom>
          <a:solidFill>
            <a:schemeClr val="bg1">
              <a:alpha val="20000"/>
            </a:schemeClr>
          </a:solidFill>
          <a:ln>
            <a:noFill/>
          </a:ln>
          <a:effectLst>
            <a:outerShdw blurRad="12700" dist="12700" dir="2700000" algn="tl" rotWithShape="0">
              <a:schemeClr val="bg1">
                <a:lumMod val="50000"/>
                <a:alpha val="40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lvl="0" algn="ctr"/>
            <a:endParaRPr lang="en-US"/>
          </a:p>
        </p:txBody>
      </p:sp>
      <p:sp>
        <p:nvSpPr>
          <p:cNvPr id="7" name="Rectangle 6"/>
          <p:cNvSpPr/>
          <p:nvPr userDrawn="1"/>
        </p:nvSpPr>
        <p:spPr>
          <a:xfrm>
            <a:off x="-88899" y="6959601"/>
            <a:ext cx="1625766" cy="261610"/>
          </a:xfrm>
          <a:prstGeom prst="rect">
            <a:avLst/>
          </a:prstGeom>
        </p:spPr>
        <p:txBody>
          <a:bodyPr wrap="none">
            <a:spAutoFit/>
          </a:bodyPr>
          <a:lstStyle/>
          <a:p>
            <a:r>
              <a:rPr lang="en-US" sz="1100" b="0" i="0" dirty="0">
                <a:solidFill>
                  <a:srgbClr val="555555"/>
                </a:solidFill>
                <a:effectLst/>
                <a:latin typeface="Open Sans" panose="020B0606030504020204" pitchFamily="34" charset="0"/>
              </a:rPr>
              <a:t>© </a:t>
            </a:r>
            <a:r>
              <a:rPr lang="en-US" sz="1100" b="0" i="0" u="none" strike="noStrike" dirty="0">
                <a:solidFill>
                  <a:srgbClr val="A5CD28"/>
                </a:solidFill>
                <a:effectLst/>
                <a:latin typeface="Open Sans" panose="020B0606030504020204" pitchFamily="34" charset="0"/>
                <a:hlinkClick r:id="rId3" tooltip="PresentationGo!"/>
              </a:rPr>
              <a:t>presentationgo.com</a:t>
            </a:r>
            <a:endParaRPr lang="en-US" sz="1100" dirty="0"/>
          </a:p>
        </p:txBody>
      </p:sp>
      <p:grpSp>
        <p:nvGrpSpPr>
          <p:cNvPr id="8" name="Group 7"/>
          <p:cNvGrpSpPr/>
          <p:nvPr userDrawn="1"/>
        </p:nvGrpSpPr>
        <p:grpSpPr>
          <a:xfrm>
            <a:off x="-1654908" y="-73804"/>
            <a:ext cx="1569183" cy="612144"/>
            <a:chOff x="-2096383" y="21447"/>
            <a:chExt cx="1569183" cy="612144"/>
          </a:xfrm>
        </p:grpSpPr>
        <p:sp>
          <p:nvSpPr>
            <p:cNvPr id="10" name="TextBox 9"/>
            <p:cNvSpPr txBox="1"/>
            <p:nvPr userDrawn="1"/>
          </p:nvSpPr>
          <p:spPr>
            <a:xfrm>
              <a:off x="-2096383" y="21447"/>
              <a:ext cx="365806"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By:</a:t>
              </a:r>
            </a:p>
          </p:txBody>
        </p:sp>
        <p:sp>
          <p:nvSpPr>
            <p:cNvPr id="11" name="TextBox 10"/>
            <p:cNvSpPr txBox="1"/>
            <p:nvPr userDrawn="1"/>
          </p:nvSpPr>
          <p:spPr>
            <a:xfrm>
              <a:off x="-1002010" y="387370"/>
              <a:ext cx="474810" cy="246221"/>
            </a:xfrm>
            <a:prstGeom prst="rect">
              <a:avLst/>
            </a:prstGeom>
            <a:noFill/>
          </p:spPr>
          <p:txBody>
            <a:bodyPr wrap="none" rtlCol="0">
              <a:spAutoFit/>
            </a:bodyPr>
            <a:lstStyle/>
            <a:p>
              <a:r>
                <a:rPr lang="en-US" sz="1000" dirty="0">
                  <a:latin typeface="Open Sans" panose="020B0606030504020204" pitchFamily="34" charset="0"/>
                  <a:ea typeface="Open Sans" panose="020B0606030504020204" pitchFamily="34" charset="0"/>
                  <a:cs typeface="Open Sans" panose="020B0606030504020204" pitchFamily="34" charset="0"/>
                </a:rPr>
                <a:t>.com</a:t>
              </a:r>
            </a:p>
          </p:txBody>
        </p:sp>
        <p:pic>
          <p:nvPicPr>
            <p:cNvPr id="12" name="Picture 11"/>
            <p:cNvPicPr>
              <a:picLocks noChangeAspect="1"/>
            </p:cNvPicPr>
            <p:nvPr userDrawn="1"/>
          </p:nvPicPr>
          <p:blipFill>
            <a:blip r:embed="rId4"/>
            <a:stretch>
              <a:fillRect/>
            </a:stretch>
          </p:blipFill>
          <p:spPr>
            <a:xfrm>
              <a:off x="-2018604" y="234547"/>
              <a:ext cx="1405251" cy="185944"/>
            </a:xfrm>
            <a:prstGeom prst="rect">
              <a:avLst/>
            </a:prstGeom>
          </p:spPr>
        </p:pic>
      </p:grpSp>
    </p:spTree>
    <p:extLst>
      <p:ext uri="{BB962C8B-B14F-4D97-AF65-F5344CB8AC3E}">
        <p14:creationId xmlns:p14="http://schemas.microsoft.com/office/powerpoint/2010/main" val="2530658317"/>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lang="en-US" sz="3600" b="1" kern="1200">
          <a:solidFill>
            <a:schemeClr val="bg1"/>
          </a:solidFill>
          <a:latin typeface="Helvetica" panose="020B0500000000000000" pitchFamily="34"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j-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j-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mj-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323A45"/>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997E942A-26CB-4FC8-A61F-ED7BAF06B75B}" type="datetimeFigureOut">
              <a:rPr lang="en-US" smtClean="0"/>
              <a:t>9/11/2020</a:t>
            </a:fld>
            <a:endParaRPr lang="en-US"/>
          </a:p>
        </p:txBody>
      </p:sp>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6EDDA2-A385-4D53-9944-861446547DDE}" type="slidenum">
              <a:rPr lang="en-US" smtClean="0"/>
              <a:t>‹#›</a:t>
            </a:fld>
            <a:endParaRPr lang="en-US"/>
          </a:p>
        </p:txBody>
      </p:sp>
    </p:spTree>
    <p:extLst>
      <p:ext uri="{BB962C8B-B14F-4D97-AF65-F5344CB8AC3E}">
        <p14:creationId xmlns:p14="http://schemas.microsoft.com/office/powerpoint/2010/main" val="4056465630"/>
      </p:ext>
    </p:extLst>
  </p:cSld>
  <p:clrMap bg1="lt1" tx1="dk1" bg2="lt2" tx2="dk2" accent1="accent1" accent2="accent2" accent3="accent3" accent4="accent4" accent5="accent5" accent6="accent6" hlink="hlink" folHlink="folHlink"/>
  <p:sldLayoutIdLst>
    <p:sldLayoutId id="2147483700"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Alarm Clock Pie-Chart – Slide Template</a:t>
            </a:r>
          </a:p>
        </p:txBody>
      </p:sp>
      <p:graphicFrame>
        <p:nvGraphicFramePr>
          <p:cNvPr id="7" name="Chart 6">
            <a:extLst>
              <a:ext uri="{FF2B5EF4-FFF2-40B4-BE49-F238E27FC236}">
                <a16:creationId xmlns:a16="http://schemas.microsoft.com/office/drawing/2014/main" id="{94446669-775F-47A6-B1F5-7FA9B30C2859}"/>
              </a:ext>
            </a:extLst>
          </p:cNvPr>
          <p:cNvGraphicFramePr/>
          <p:nvPr>
            <p:extLst>
              <p:ext uri="{D42A27DB-BD31-4B8C-83A1-F6EECF244321}">
                <p14:modId xmlns:p14="http://schemas.microsoft.com/office/powerpoint/2010/main" val="3887896220"/>
              </p:ext>
            </p:extLst>
          </p:nvPr>
        </p:nvGraphicFramePr>
        <p:xfrm>
          <a:off x="2651505" y="2389957"/>
          <a:ext cx="3840992" cy="2560662"/>
        </p:xfrm>
        <a:graphic>
          <a:graphicData uri="http://schemas.openxmlformats.org/drawingml/2006/chart">
            <c:chart xmlns:c="http://schemas.openxmlformats.org/drawingml/2006/chart" xmlns:r="http://schemas.openxmlformats.org/officeDocument/2006/relationships" r:id="rId3"/>
          </a:graphicData>
        </a:graphic>
      </p:graphicFrame>
      <p:grpSp>
        <p:nvGrpSpPr>
          <p:cNvPr id="8" name="Group 7">
            <a:extLst>
              <a:ext uri="{FF2B5EF4-FFF2-40B4-BE49-F238E27FC236}">
                <a16:creationId xmlns:a16="http://schemas.microsoft.com/office/drawing/2014/main" id="{965AB362-34D9-4696-B140-1B24832A5D7D}"/>
              </a:ext>
            </a:extLst>
          </p:cNvPr>
          <p:cNvGrpSpPr/>
          <p:nvPr/>
        </p:nvGrpSpPr>
        <p:grpSpPr>
          <a:xfrm>
            <a:off x="2883486" y="1534153"/>
            <a:ext cx="3359327" cy="3712520"/>
            <a:chOff x="41706799" y="22618700"/>
            <a:chExt cx="2589099" cy="2861311"/>
          </a:xfrm>
        </p:grpSpPr>
        <p:sp>
          <p:nvSpPr>
            <p:cNvPr id="9" name="Shape">
              <a:extLst>
                <a:ext uri="{FF2B5EF4-FFF2-40B4-BE49-F238E27FC236}">
                  <a16:creationId xmlns:a16="http://schemas.microsoft.com/office/drawing/2014/main" id="{8E0775F7-509A-4006-A3F4-D81A358FC99E}"/>
                </a:ext>
              </a:extLst>
            </p:cNvPr>
            <p:cNvSpPr/>
            <p:nvPr/>
          </p:nvSpPr>
          <p:spPr>
            <a:xfrm>
              <a:off x="42887900" y="24155400"/>
              <a:ext cx="622935" cy="224179"/>
            </a:xfrm>
            <a:custGeom>
              <a:avLst/>
              <a:gdLst/>
              <a:ahLst/>
              <a:cxnLst>
                <a:cxn ang="0">
                  <a:pos x="wd2" y="hd2"/>
                </a:cxn>
                <a:cxn ang="5400000">
                  <a:pos x="wd2" y="hd2"/>
                </a:cxn>
                <a:cxn ang="10800000">
                  <a:pos x="wd2" y="hd2"/>
                </a:cxn>
                <a:cxn ang="16200000">
                  <a:pos x="wd2" y="hd2"/>
                </a:cxn>
              </a:cxnLst>
              <a:rect l="0" t="0" r="r" b="b"/>
              <a:pathLst>
                <a:path w="21447" h="19553" extrusionOk="0">
                  <a:moveTo>
                    <a:pt x="4635" y="19358"/>
                  </a:moveTo>
                  <a:lnTo>
                    <a:pt x="20988" y="11161"/>
                  </a:lnTo>
                  <a:cubicBezTo>
                    <a:pt x="21600" y="10828"/>
                    <a:pt x="21600" y="8613"/>
                    <a:pt x="20988" y="8391"/>
                  </a:cubicBezTo>
                  <a:lnTo>
                    <a:pt x="4635" y="194"/>
                  </a:lnTo>
                  <a:cubicBezTo>
                    <a:pt x="2230" y="-1024"/>
                    <a:pt x="0" y="3628"/>
                    <a:pt x="0" y="9831"/>
                  </a:cubicBezTo>
                  <a:lnTo>
                    <a:pt x="0" y="9831"/>
                  </a:lnTo>
                  <a:cubicBezTo>
                    <a:pt x="0" y="15924"/>
                    <a:pt x="2274" y="20576"/>
                    <a:pt x="4635" y="19358"/>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defRPr>
              </a:pPr>
              <a:endParaRPr sz="2250"/>
            </a:p>
          </p:txBody>
        </p:sp>
        <p:sp>
          <p:nvSpPr>
            <p:cNvPr id="10" name="Shape">
              <a:extLst>
                <a:ext uri="{FF2B5EF4-FFF2-40B4-BE49-F238E27FC236}">
                  <a16:creationId xmlns:a16="http://schemas.microsoft.com/office/drawing/2014/main" id="{FB463B2B-81EF-433A-8777-721040209800}"/>
                </a:ext>
              </a:extLst>
            </p:cNvPr>
            <p:cNvSpPr/>
            <p:nvPr/>
          </p:nvSpPr>
          <p:spPr>
            <a:xfrm rot="20388124">
              <a:off x="42490685" y="24201821"/>
              <a:ext cx="739376" cy="739375"/>
            </a:xfrm>
            <a:custGeom>
              <a:avLst/>
              <a:gdLst/>
              <a:ahLst/>
              <a:cxnLst>
                <a:cxn ang="0">
                  <a:pos x="wd2" y="hd2"/>
                </a:cxn>
                <a:cxn ang="5400000">
                  <a:pos x="wd2" y="hd2"/>
                </a:cxn>
                <a:cxn ang="10800000">
                  <a:pos x="wd2" y="hd2"/>
                </a:cxn>
                <a:cxn ang="16200000">
                  <a:pos x="wd2" y="hd2"/>
                </a:cxn>
              </a:cxnLst>
              <a:rect l="0" t="0" r="r" b="b"/>
              <a:pathLst>
                <a:path w="20514" h="20514" extrusionOk="0">
                  <a:moveTo>
                    <a:pt x="12776" y="2488"/>
                  </a:moveTo>
                  <a:lnTo>
                    <a:pt x="161" y="19578"/>
                  </a:lnTo>
                  <a:cubicBezTo>
                    <a:pt x="-297" y="20212"/>
                    <a:pt x="302" y="20811"/>
                    <a:pt x="936" y="20353"/>
                  </a:cubicBezTo>
                  <a:lnTo>
                    <a:pt x="18026" y="7738"/>
                  </a:lnTo>
                  <a:cubicBezTo>
                    <a:pt x="20528" y="5906"/>
                    <a:pt x="21303" y="2594"/>
                    <a:pt x="19612" y="902"/>
                  </a:cubicBezTo>
                  <a:lnTo>
                    <a:pt x="19612" y="902"/>
                  </a:lnTo>
                  <a:cubicBezTo>
                    <a:pt x="17920" y="-789"/>
                    <a:pt x="14608" y="-14"/>
                    <a:pt x="12776" y="2488"/>
                  </a:cubicBezTo>
                  <a:close/>
                </a:path>
              </a:pathLst>
            </a:cu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11" name="Shape">
              <a:extLst>
                <a:ext uri="{FF2B5EF4-FFF2-40B4-BE49-F238E27FC236}">
                  <a16:creationId xmlns:a16="http://schemas.microsoft.com/office/drawing/2014/main" id="{84072512-C8CD-4436-BA1E-F807B89EAF1D}"/>
                </a:ext>
              </a:extLst>
            </p:cNvPr>
            <p:cNvSpPr/>
            <p:nvPr/>
          </p:nvSpPr>
          <p:spPr>
            <a:xfrm>
              <a:off x="41706799" y="22618700"/>
              <a:ext cx="2589099" cy="2861311"/>
            </a:xfrm>
            <a:custGeom>
              <a:avLst/>
              <a:gdLst/>
              <a:ahLst/>
              <a:cxnLst>
                <a:cxn ang="0">
                  <a:pos x="wd2" y="hd2"/>
                </a:cxn>
                <a:cxn ang="5400000">
                  <a:pos x="wd2" y="hd2"/>
                </a:cxn>
                <a:cxn ang="10800000">
                  <a:pos x="wd2" y="hd2"/>
                </a:cxn>
                <a:cxn ang="16200000">
                  <a:pos x="wd2" y="hd2"/>
                </a:cxn>
              </a:cxnLst>
              <a:rect l="0" t="0" r="r" b="b"/>
              <a:pathLst>
                <a:path w="20850" h="21486" extrusionOk="0">
                  <a:moveTo>
                    <a:pt x="18791" y="3853"/>
                  </a:moveTo>
                  <a:cubicBezTo>
                    <a:pt x="18208" y="3509"/>
                    <a:pt x="17574" y="3309"/>
                    <a:pt x="16929" y="3233"/>
                  </a:cubicBezTo>
                  <a:cubicBezTo>
                    <a:pt x="15498" y="1278"/>
                    <a:pt x="13125" y="0"/>
                    <a:pt x="10435" y="0"/>
                  </a:cubicBezTo>
                  <a:cubicBezTo>
                    <a:pt x="7745" y="0"/>
                    <a:pt x="5372" y="1278"/>
                    <a:pt x="3941" y="3233"/>
                  </a:cubicBezTo>
                  <a:cubicBezTo>
                    <a:pt x="3296" y="3300"/>
                    <a:pt x="2662" y="3509"/>
                    <a:pt x="2079" y="3853"/>
                  </a:cubicBezTo>
                  <a:cubicBezTo>
                    <a:pt x="361" y="4873"/>
                    <a:pt x="-365" y="6799"/>
                    <a:pt x="177" y="8545"/>
                  </a:cubicBezTo>
                  <a:cubicBezTo>
                    <a:pt x="320" y="8993"/>
                    <a:pt x="750" y="9279"/>
                    <a:pt x="1210" y="9298"/>
                  </a:cubicBezTo>
                  <a:cubicBezTo>
                    <a:pt x="852" y="10242"/>
                    <a:pt x="658" y="11263"/>
                    <a:pt x="658" y="12321"/>
                  </a:cubicBezTo>
                  <a:cubicBezTo>
                    <a:pt x="658" y="14629"/>
                    <a:pt x="1578" y="16736"/>
                    <a:pt x="3092" y="18339"/>
                  </a:cubicBezTo>
                  <a:lnTo>
                    <a:pt x="1865" y="19483"/>
                  </a:lnTo>
                  <a:cubicBezTo>
                    <a:pt x="1374" y="19941"/>
                    <a:pt x="1374" y="20684"/>
                    <a:pt x="1865" y="21142"/>
                  </a:cubicBezTo>
                  <a:lnTo>
                    <a:pt x="1865" y="21142"/>
                  </a:lnTo>
                  <a:cubicBezTo>
                    <a:pt x="2355" y="21600"/>
                    <a:pt x="3153" y="21600"/>
                    <a:pt x="3644" y="21142"/>
                  </a:cubicBezTo>
                  <a:lnTo>
                    <a:pt x="4984" y="19893"/>
                  </a:lnTo>
                  <a:cubicBezTo>
                    <a:pt x="6538" y="20866"/>
                    <a:pt x="8410" y="21428"/>
                    <a:pt x="10415" y="21428"/>
                  </a:cubicBezTo>
                  <a:cubicBezTo>
                    <a:pt x="12429" y="21428"/>
                    <a:pt x="14291" y="20866"/>
                    <a:pt x="15845" y="19893"/>
                  </a:cubicBezTo>
                  <a:lnTo>
                    <a:pt x="17185" y="21142"/>
                  </a:lnTo>
                  <a:cubicBezTo>
                    <a:pt x="17676" y="21600"/>
                    <a:pt x="18474" y="21600"/>
                    <a:pt x="18965" y="21142"/>
                  </a:cubicBezTo>
                  <a:cubicBezTo>
                    <a:pt x="19456" y="20684"/>
                    <a:pt x="19456" y="19941"/>
                    <a:pt x="18965" y="19483"/>
                  </a:cubicBezTo>
                  <a:lnTo>
                    <a:pt x="17737" y="18339"/>
                  </a:lnTo>
                  <a:cubicBezTo>
                    <a:pt x="19251" y="16736"/>
                    <a:pt x="20171" y="14629"/>
                    <a:pt x="20171" y="12321"/>
                  </a:cubicBezTo>
                  <a:cubicBezTo>
                    <a:pt x="20171" y="11263"/>
                    <a:pt x="19977" y="10242"/>
                    <a:pt x="19619" y="9298"/>
                  </a:cubicBezTo>
                  <a:cubicBezTo>
                    <a:pt x="20079" y="9288"/>
                    <a:pt x="20509" y="8993"/>
                    <a:pt x="20652" y="8545"/>
                  </a:cubicBezTo>
                  <a:cubicBezTo>
                    <a:pt x="21235" y="6809"/>
                    <a:pt x="20509" y="4873"/>
                    <a:pt x="18791" y="3853"/>
                  </a:cubicBezTo>
                  <a:close/>
                  <a:moveTo>
                    <a:pt x="10435" y="696"/>
                  </a:moveTo>
                  <a:cubicBezTo>
                    <a:pt x="12685" y="696"/>
                    <a:pt x="14700" y="1678"/>
                    <a:pt x="16019" y="3223"/>
                  </a:cubicBezTo>
                  <a:cubicBezTo>
                    <a:pt x="15313" y="3281"/>
                    <a:pt x="14638" y="3490"/>
                    <a:pt x="14035" y="3843"/>
                  </a:cubicBezTo>
                  <a:cubicBezTo>
                    <a:pt x="12920" y="3433"/>
                    <a:pt x="11713" y="3204"/>
                    <a:pt x="10445" y="3204"/>
                  </a:cubicBezTo>
                  <a:cubicBezTo>
                    <a:pt x="9177" y="3204"/>
                    <a:pt x="7960" y="3433"/>
                    <a:pt x="6855" y="3843"/>
                  </a:cubicBezTo>
                  <a:cubicBezTo>
                    <a:pt x="6252" y="3490"/>
                    <a:pt x="5567" y="3281"/>
                    <a:pt x="4871" y="3223"/>
                  </a:cubicBezTo>
                  <a:cubicBezTo>
                    <a:pt x="6170" y="1678"/>
                    <a:pt x="8185" y="696"/>
                    <a:pt x="10435" y="696"/>
                  </a:cubicBezTo>
                  <a:close/>
                  <a:moveTo>
                    <a:pt x="10435" y="19712"/>
                  </a:moveTo>
                  <a:cubicBezTo>
                    <a:pt x="6058" y="19712"/>
                    <a:pt x="2509" y="16403"/>
                    <a:pt x="2509" y="12321"/>
                  </a:cubicBezTo>
                  <a:cubicBezTo>
                    <a:pt x="2509" y="10805"/>
                    <a:pt x="3000" y="9393"/>
                    <a:pt x="3838" y="8220"/>
                  </a:cubicBezTo>
                  <a:cubicBezTo>
                    <a:pt x="5127" y="7543"/>
                    <a:pt x="6334" y="6733"/>
                    <a:pt x="7449" y="5808"/>
                  </a:cubicBezTo>
                  <a:lnTo>
                    <a:pt x="7449" y="5808"/>
                  </a:lnTo>
                  <a:cubicBezTo>
                    <a:pt x="7602" y="5684"/>
                    <a:pt x="7704" y="5531"/>
                    <a:pt x="7766" y="5359"/>
                  </a:cubicBezTo>
                  <a:cubicBezTo>
                    <a:pt x="8604" y="5083"/>
                    <a:pt x="9494" y="4930"/>
                    <a:pt x="10435" y="4930"/>
                  </a:cubicBezTo>
                  <a:cubicBezTo>
                    <a:pt x="11376" y="4930"/>
                    <a:pt x="12276" y="5083"/>
                    <a:pt x="13104" y="5359"/>
                  </a:cubicBezTo>
                  <a:cubicBezTo>
                    <a:pt x="13166" y="5522"/>
                    <a:pt x="13268" y="5684"/>
                    <a:pt x="13421" y="5808"/>
                  </a:cubicBezTo>
                  <a:lnTo>
                    <a:pt x="13421" y="5808"/>
                  </a:lnTo>
                  <a:cubicBezTo>
                    <a:pt x="14526" y="6733"/>
                    <a:pt x="15743" y="7534"/>
                    <a:pt x="17032" y="8220"/>
                  </a:cubicBezTo>
                  <a:cubicBezTo>
                    <a:pt x="17870" y="9393"/>
                    <a:pt x="18361" y="10805"/>
                    <a:pt x="18361" y="12321"/>
                  </a:cubicBezTo>
                  <a:cubicBezTo>
                    <a:pt x="18361" y="16403"/>
                    <a:pt x="14812" y="19712"/>
                    <a:pt x="10435" y="19712"/>
                  </a:cubicBezTo>
                  <a:close/>
                </a:path>
              </a:pathLst>
            </a:custGeom>
            <a:solidFill>
              <a:schemeClr val="tx2"/>
            </a:solidFill>
            <a:ln w="12700">
              <a:miter lim="400000"/>
            </a:ln>
          </p:spPr>
          <p:txBody>
            <a:bodyPr lIns="28575" tIns="28575" rIns="28575" bIns="28575" anchor="ctr"/>
            <a:lstStyle/>
            <a:p>
              <a:pPr>
                <a:defRPr sz="3000">
                  <a:solidFill>
                    <a:srgbClr val="FFFFFF"/>
                  </a:solidFill>
                </a:defRPr>
              </a:pPr>
              <a:endParaRPr sz="2250"/>
            </a:p>
          </p:txBody>
        </p:sp>
        <p:sp>
          <p:nvSpPr>
            <p:cNvPr id="12" name="Circle">
              <a:extLst>
                <a:ext uri="{FF2B5EF4-FFF2-40B4-BE49-F238E27FC236}">
                  <a16:creationId xmlns:a16="http://schemas.microsoft.com/office/drawing/2014/main" id="{210844CB-0B11-421F-B502-EBF151E1F3E3}"/>
                </a:ext>
              </a:extLst>
            </p:cNvPr>
            <p:cNvSpPr/>
            <p:nvPr/>
          </p:nvSpPr>
          <p:spPr>
            <a:xfrm>
              <a:off x="42900600" y="24155400"/>
              <a:ext cx="210822" cy="210822"/>
            </a:xfrm>
            <a:prstGeom prst="ellipse">
              <a:avLst/>
            </a:prstGeom>
            <a:solidFill>
              <a:schemeClr val="tx1">
                <a:lumMod val="85000"/>
                <a:lumOff val="15000"/>
              </a:schemeClr>
            </a:solidFill>
            <a:ln w="12700">
              <a:miter lim="400000"/>
            </a:ln>
          </p:spPr>
          <p:txBody>
            <a:bodyPr lIns="28575" tIns="28575" rIns="28575" bIns="28575" anchor="ctr"/>
            <a:lstStyle/>
            <a:p>
              <a:pPr>
                <a:defRPr sz="3000">
                  <a:solidFill>
                    <a:srgbClr val="FFFFFF"/>
                  </a:solidFill>
                </a:defRPr>
              </a:pPr>
              <a:endParaRPr sz="2250"/>
            </a:p>
          </p:txBody>
        </p:sp>
      </p:grpSp>
      <p:grpSp>
        <p:nvGrpSpPr>
          <p:cNvPr id="25" name="Group 24">
            <a:extLst>
              <a:ext uri="{FF2B5EF4-FFF2-40B4-BE49-F238E27FC236}">
                <a16:creationId xmlns:a16="http://schemas.microsoft.com/office/drawing/2014/main" id="{C8738BAB-57BA-408A-AE52-05D45EA09CF6}"/>
              </a:ext>
            </a:extLst>
          </p:cNvPr>
          <p:cNvGrpSpPr/>
          <p:nvPr/>
        </p:nvGrpSpPr>
        <p:grpSpPr>
          <a:xfrm>
            <a:off x="255548" y="2443970"/>
            <a:ext cx="2194560" cy="2452636"/>
            <a:chOff x="332936" y="2555951"/>
            <a:chExt cx="2926080" cy="3270182"/>
          </a:xfrm>
        </p:grpSpPr>
        <p:sp>
          <p:nvSpPr>
            <p:cNvPr id="26" name="TextBox 25">
              <a:extLst>
                <a:ext uri="{FF2B5EF4-FFF2-40B4-BE49-F238E27FC236}">
                  <a16:creationId xmlns:a16="http://schemas.microsoft.com/office/drawing/2014/main" id="{A4FD313A-527F-43F9-B591-B134F6585D11}"/>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t>Lorem Ipsum</a:t>
              </a:r>
            </a:p>
          </p:txBody>
        </p:sp>
        <p:sp>
          <p:nvSpPr>
            <p:cNvPr id="27" name="TextBox 26">
              <a:extLst>
                <a:ext uri="{FF2B5EF4-FFF2-40B4-BE49-F238E27FC236}">
                  <a16:creationId xmlns:a16="http://schemas.microsoft.com/office/drawing/2014/main" id="{474E6A7B-ED9E-4034-AA6C-60EECAAC53E6}"/>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tx1">
                      <a:lumMod val="65000"/>
                      <a:lumOff val="3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tx1">
                      <a:lumMod val="65000"/>
                      <a:lumOff val="35000"/>
                    </a:schemeClr>
                  </a:solidFill>
                </a:rPr>
                <a:t>Duis aute irure dolor in reprehenderit in voluptate velit esse cillum dolore eu fugiat nulla pariatur. Excepteur sint occaecat cupidatat non proident, sunt in culpa qui officia deserunt mollit anim id est laborum.</a:t>
              </a:r>
            </a:p>
          </p:txBody>
        </p:sp>
      </p:grpSp>
      <p:sp>
        <p:nvSpPr>
          <p:cNvPr id="22" name="Rounded Rectangle 19">
            <a:extLst>
              <a:ext uri="{FF2B5EF4-FFF2-40B4-BE49-F238E27FC236}">
                <a16:creationId xmlns:a16="http://schemas.microsoft.com/office/drawing/2014/main" id="{6F11CF8D-2F69-4F9B-9061-02F16F796048}"/>
              </a:ext>
            </a:extLst>
          </p:cNvPr>
          <p:cNvSpPr/>
          <p:nvPr/>
        </p:nvSpPr>
        <p:spPr>
          <a:xfrm>
            <a:off x="6536008" y="1465257"/>
            <a:ext cx="34289" cy="123444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3" name="Rounded Rectangle 20">
            <a:extLst>
              <a:ext uri="{FF2B5EF4-FFF2-40B4-BE49-F238E27FC236}">
                <a16:creationId xmlns:a16="http://schemas.microsoft.com/office/drawing/2014/main" id="{BA40B4E7-F650-4F59-B67F-95B254EC5638}"/>
              </a:ext>
            </a:extLst>
          </p:cNvPr>
          <p:cNvSpPr/>
          <p:nvPr/>
        </p:nvSpPr>
        <p:spPr>
          <a:xfrm>
            <a:off x="6536008" y="3043478"/>
            <a:ext cx="34289" cy="123444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24" name="Rounded Rectangle 21">
            <a:extLst>
              <a:ext uri="{FF2B5EF4-FFF2-40B4-BE49-F238E27FC236}">
                <a16:creationId xmlns:a16="http://schemas.microsoft.com/office/drawing/2014/main" id="{68010103-71CF-4340-9237-DE5F9016ECBE}"/>
              </a:ext>
            </a:extLst>
          </p:cNvPr>
          <p:cNvSpPr/>
          <p:nvPr/>
        </p:nvSpPr>
        <p:spPr>
          <a:xfrm>
            <a:off x="6536008" y="4625124"/>
            <a:ext cx="34289" cy="123444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7" name="Group 36">
            <a:extLst>
              <a:ext uri="{FF2B5EF4-FFF2-40B4-BE49-F238E27FC236}">
                <a16:creationId xmlns:a16="http://schemas.microsoft.com/office/drawing/2014/main" id="{43118D91-C02D-4F3B-B61C-1E98E59E53EC}"/>
              </a:ext>
            </a:extLst>
          </p:cNvPr>
          <p:cNvGrpSpPr/>
          <p:nvPr/>
        </p:nvGrpSpPr>
        <p:grpSpPr>
          <a:xfrm>
            <a:off x="6699738" y="3043478"/>
            <a:ext cx="2194560" cy="1237868"/>
            <a:chOff x="6974393" y="2966533"/>
            <a:chExt cx="2194560" cy="1237868"/>
          </a:xfrm>
        </p:grpSpPr>
        <p:sp>
          <p:nvSpPr>
            <p:cNvPr id="38" name="TextBox 37">
              <a:extLst>
                <a:ext uri="{FF2B5EF4-FFF2-40B4-BE49-F238E27FC236}">
                  <a16:creationId xmlns:a16="http://schemas.microsoft.com/office/drawing/2014/main" id="{3894ABDF-B2A7-4A5D-97FC-905C9FF562B5}"/>
                </a:ext>
              </a:extLst>
            </p:cNvPr>
            <p:cNvSpPr txBox="1"/>
            <p:nvPr/>
          </p:nvSpPr>
          <p:spPr>
            <a:xfrm>
              <a:off x="6974393" y="2966533"/>
              <a:ext cx="2194560" cy="400110"/>
            </a:xfrm>
            <a:prstGeom prst="rect">
              <a:avLst/>
            </a:prstGeom>
            <a:noFill/>
          </p:spPr>
          <p:txBody>
            <a:bodyPr wrap="square" lIns="0" rIns="0" rtlCol="0" anchor="b">
              <a:spAutoFit/>
            </a:bodyPr>
            <a:lstStyle/>
            <a:p>
              <a:r>
                <a:rPr lang="en-US" sz="2000" b="1" noProof="1"/>
                <a:t>Lorem Ipsum</a:t>
              </a:r>
            </a:p>
          </p:txBody>
        </p:sp>
        <p:sp>
          <p:nvSpPr>
            <p:cNvPr id="39" name="TextBox 38">
              <a:extLst>
                <a:ext uri="{FF2B5EF4-FFF2-40B4-BE49-F238E27FC236}">
                  <a16:creationId xmlns:a16="http://schemas.microsoft.com/office/drawing/2014/main" id="{E3C73281-2EF8-4231-91A2-E2F7A8D8225F}"/>
                </a:ext>
              </a:extLst>
            </p:cNvPr>
            <p:cNvSpPr txBox="1"/>
            <p:nvPr/>
          </p:nvSpPr>
          <p:spPr>
            <a:xfrm>
              <a:off x="6974393" y="3342627"/>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a:t>
              </a:r>
            </a:p>
          </p:txBody>
        </p:sp>
      </p:grpSp>
      <p:grpSp>
        <p:nvGrpSpPr>
          <p:cNvPr id="40" name="Group 39">
            <a:extLst>
              <a:ext uri="{FF2B5EF4-FFF2-40B4-BE49-F238E27FC236}">
                <a16:creationId xmlns:a16="http://schemas.microsoft.com/office/drawing/2014/main" id="{524C43D5-FB8C-4CC8-9387-09EEB93BA336}"/>
              </a:ext>
            </a:extLst>
          </p:cNvPr>
          <p:cNvGrpSpPr/>
          <p:nvPr/>
        </p:nvGrpSpPr>
        <p:grpSpPr>
          <a:xfrm>
            <a:off x="6691483" y="4621698"/>
            <a:ext cx="2194560" cy="1237866"/>
            <a:chOff x="6691483" y="4621698"/>
            <a:chExt cx="2194560" cy="1237866"/>
          </a:xfrm>
        </p:grpSpPr>
        <p:sp>
          <p:nvSpPr>
            <p:cNvPr id="41" name="TextBox 40">
              <a:extLst>
                <a:ext uri="{FF2B5EF4-FFF2-40B4-BE49-F238E27FC236}">
                  <a16:creationId xmlns:a16="http://schemas.microsoft.com/office/drawing/2014/main" id="{1877B298-4D10-4240-9D6E-F550C518BA1F}"/>
                </a:ext>
              </a:extLst>
            </p:cNvPr>
            <p:cNvSpPr txBox="1"/>
            <p:nvPr/>
          </p:nvSpPr>
          <p:spPr>
            <a:xfrm>
              <a:off x="6691483" y="4621698"/>
              <a:ext cx="2194560" cy="400110"/>
            </a:xfrm>
            <a:prstGeom prst="rect">
              <a:avLst/>
            </a:prstGeom>
            <a:noFill/>
          </p:spPr>
          <p:txBody>
            <a:bodyPr wrap="square" lIns="0" rIns="0" rtlCol="0" anchor="b">
              <a:spAutoFit/>
            </a:bodyPr>
            <a:lstStyle/>
            <a:p>
              <a:r>
                <a:rPr lang="en-US" sz="2000" b="1" noProof="1"/>
                <a:t>Lorem Ipsum</a:t>
              </a:r>
            </a:p>
          </p:txBody>
        </p:sp>
        <p:sp>
          <p:nvSpPr>
            <p:cNvPr id="42" name="TextBox 41">
              <a:extLst>
                <a:ext uri="{FF2B5EF4-FFF2-40B4-BE49-F238E27FC236}">
                  <a16:creationId xmlns:a16="http://schemas.microsoft.com/office/drawing/2014/main" id="{A6BEBD02-A5E7-4F26-8E93-9DFBB65C6301}"/>
                </a:ext>
              </a:extLst>
            </p:cNvPr>
            <p:cNvSpPr txBox="1"/>
            <p:nvPr/>
          </p:nvSpPr>
          <p:spPr>
            <a:xfrm>
              <a:off x="6691483" y="4997790"/>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319097E2-C724-4253-A325-03DA92391B6A}"/>
              </a:ext>
            </a:extLst>
          </p:cNvPr>
          <p:cNvGrpSpPr/>
          <p:nvPr/>
        </p:nvGrpSpPr>
        <p:grpSpPr>
          <a:xfrm>
            <a:off x="6697329" y="1465257"/>
            <a:ext cx="2194560" cy="1237868"/>
            <a:chOff x="6697329" y="1465257"/>
            <a:chExt cx="2194560" cy="1237868"/>
          </a:xfrm>
        </p:grpSpPr>
        <p:sp>
          <p:nvSpPr>
            <p:cNvPr id="44" name="TextBox 43">
              <a:extLst>
                <a:ext uri="{FF2B5EF4-FFF2-40B4-BE49-F238E27FC236}">
                  <a16:creationId xmlns:a16="http://schemas.microsoft.com/office/drawing/2014/main" id="{994F740C-2E65-44C2-A058-115CB3F27B85}"/>
                </a:ext>
              </a:extLst>
            </p:cNvPr>
            <p:cNvSpPr txBox="1"/>
            <p:nvPr/>
          </p:nvSpPr>
          <p:spPr>
            <a:xfrm>
              <a:off x="6697329" y="1465257"/>
              <a:ext cx="2194560" cy="400110"/>
            </a:xfrm>
            <a:prstGeom prst="rect">
              <a:avLst/>
            </a:prstGeom>
            <a:noFill/>
          </p:spPr>
          <p:txBody>
            <a:bodyPr wrap="square" lIns="0" rIns="0" rtlCol="0" anchor="b">
              <a:spAutoFit/>
            </a:bodyPr>
            <a:lstStyle/>
            <a:p>
              <a:r>
                <a:rPr lang="en-US" sz="2000" b="1" noProof="1"/>
                <a:t>Lorem Ipsum</a:t>
              </a:r>
            </a:p>
          </p:txBody>
        </p:sp>
        <p:sp>
          <p:nvSpPr>
            <p:cNvPr id="45" name="TextBox 44">
              <a:extLst>
                <a:ext uri="{FF2B5EF4-FFF2-40B4-BE49-F238E27FC236}">
                  <a16:creationId xmlns:a16="http://schemas.microsoft.com/office/drawing/2014/main" id="{2CAFF299-B04E-4147-B040-BC70D1AF0884}"/>
                </a:ext>
              </a:extLst>
            </p:cNvPr>
            <p:cNvSpPr txBox="1"/>
            <p:nvPr/>
          </p:nvSpPr>
          <p:spPr>
            <a:xfrm>
              <a:off x="6697329" y="1841351"/>
              <a:ext cx="2194560" cy="861774"/>
            </a:xfrm>
            <a:prstGeom prst="rect">
              <a:avLst/>
            </a:prstGeom>
            <a:noFill/>
          </p:spPr>
          <p:txBody>
            <a:bodyPr wrap="square" lIns="0" rIns="0" rtlCol="0" anchor="t">
              <a:spAutoFit/>
            </a:bodyPr>
            <a:lstStyle/>
            <a:p>
              <a:pPr algn="just"/>
              <a:r>
                <a:rPr lang="en-US" sz="1000" noProof="1">
                  <a:solidFill>
                    <a:schemeClr val="tx1">
                      <a:lumMod val="65000"/>
                      <a:lumOff val="3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3649868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C2BFAE1-45D3-4B3B-81D2-0BF25FA84FB8}"/>
              </a:ext>
            </a:extLst>
          </p:cNvPr>
          <p:cNvSpPr>
            <a:spLocks noGrp="1"/>
          </p:cNvSpPr>
          <p:nvPr>
            <p:ph type="title"/>
          </p:nvPr>
        </p:nvSpPr>
        <p:spPr/>
        <p:txBody>
          <a:bodyPr>
            <a:noAutofit/>
          </a:bodyPr>
          <a:lstStyle/>
          <a:p>
            <a:r>
              <a:rPr lang="en-US" dirty="0"/>
              <a:t>Alarm Clock Pie-Chart – Slide Template</a:t>
            </a:r>
          </a:p>
        </p:txBody>
      </p:sp>
      <p:grpSp>
        <p:nvGrpSpPr>
          <p:cNvPr id="25" name="Group 24">
            <a:extLst>
              <a:ext uri="{FF2B5EF4-FFF2-40B4-BE49-F238E27FC236}">
                <a16:creationId xmlns:a16="http://schemas.microsoft.com/office/drawing/2014/main" id="{C8738BAB-57BA-408A-AE52-05D45EA09CF6}"/>
              </a:ext>
            </a:extLst>
          </p:cNvPr>
          <p:cNvGrpSpPr/>
          <p:nvPr/>
        </p:nvGrpSpPr>
        <p:grpSpPr>
          <a:xfrm>
            <a:off x="255548" y="2434380"/>
            <a:ext cx="2194560" cy="2452636"/>
            <a:chOff x="332936" y="2555951"/>
            <a:chExt cx="2926080" cy="3270182"/>
          </a:xfrm>
        </p:grpSpPr>
        <p:sp>
          <p:nvSpPr>
            <p:cNvPr id="26" name="TextBox 25">
              <a:extLst>
                <a:ext uri="{FF2B5EF4-FFF2-40B4-BE49-F238E27FC236}">
                  <a16:creationId xmlns:a16="http://schemas.microsoft.com/office/drawing/2014/main" id="{A4FD313A-527F-43F9-B591-B134F6585D11}"/>
                </a:ext>
              </a:extLst>
            </p:cNvPr>
            <p:cNvSpPr txBox="1"/>
            <p:nvPr/>
          </p:nvSpPr>
          <p:spPr>
            <a:xfrm>
              <a:off x="332936" y="2555951"/>
              <a:ext cx="2926080" cy="533480"/>
            </a:xfrm>
            <a:prstGeom prst="rect">
              <a:avLst/>
            </a:prstGeom>
            <a:noFill/>
          </p:spPr>
          <p:txBody>
            <a:bodyPr wrap="square" lIns="0" rIns="0" rtlCol="0" anchor="b">
              <a:spAutoFit/>
            </a:bodyPr>
            <a:lstStyle/>
            <a:p>
              <a:pPr algn="r"/>
              <a:r>
                <a:rPr lang="en-US" sz="2000" b="1" noProof="1">
                  <a:solidFill>
                    <a:schemeClr val="bg1">
                      <a:lumMod val="95000"/>
                    </a:schemeClr>
                  </a:solidFill>
                </a:rPr>
                <a:t>Lorem Ipsum</a:t>
              </a:r>
            </a:p>
          </p:txBody>
        </p:sp>
        <p:sp>
          <p:nvSpPr>
            <p:cNvPr id="27" name="TextBox 26">
              <a:extLst>
                <a:ext uri="{FF2B5EF4-FFF2-40B4-BE49-F238E27FC236}">
                  <a16:creationId xmlns:a16="http://schemas.microsoft.com/office/drawing/2014/main" id="{474E6A7B-ED9E-4034-AA6C-60EECAAC53E6}"/>
                </a:ext>
              </a:extLst>
            </p:cNvPr>
            <p:cNvSpPr txBox="1"/>
            <p:nvPr/>
          </p:nvSpPr>
          <p:spPr>
            <a:xfrm>
              <a:off x="332936" y="3086920"/>
              <a:ext cx="2926080" cy="2739213"/>
            </a:xfrm>
            <a:prstGeom prst="rect">
              <a:avLst/>
            </a:prstGeom>
            <a:noFill/>
          </p:spPr>
          <p:txBody>
            <a:bodyPr wrap="square" lIns="0" rIns="0" rtlCol="0" anchor="t">
              <a:spAutoFit/>
            </a:bodyPr>
            <a:lstStyle/>
            <a:p>
              <a:pPr algn="just">
                <a:spcAft>
                  <a:spcPts val="900"/>
                </a:spcAft>
              </a:pPr>
              <a:r>
                <a:rPr lang="en-US" sz="1000" noProof="1">
                  <a:solidFill>
                    <a:schemeClr val="bg1">
                      <a:lumMod val="75000"/>
                    </a:schemeClr>
                  </a:solidFill>
                </a:rPr>
                <a:t>Lorem ipsum dolor sit amet, consectetur adipiscing elit, sed do eiusmod tempor incididunt ut labore et dolore magna aliqua. Ut enim ad minim veniam, quis nostrud exercitation ullamco laboris nisi ut aliquip ex ea commodo consequat.</a:t>
              </a:r>
            </a:p>
            <a:p>
              <a:pPr algn="just">
                <a:spcAft>
                  <a:spcPts val="900"/>
                </a:spcAft>
              </a:pPr>
              <a:r>
                <a:rPr lang="en-US" sz="1000" noProof="1">
                  <a:solidFill>
                    <a:schemeClr val="bg1">
                      <a:lumMod val="75000"/>
                    </a:schemeClr>
                  </a:solidFill>
                </a:rPr>
                <a:t>Duis aute irure dolor in reprehenderit in voluptate velit esse cillum dolore eu fugiat nulla pariatur. Excepteur sint occaecat cupidatat non proident, sunt in culpa qui officia deserunt mollit anim id est laborum.</a:t>
              </a:r>
            </a:p>
          </p:txBody>
        </p:sp>
      </p:grpSp>
      <p:graphicFrame>
        <p:nvGraphicFramePr>
          <p:cNvPr id="28" name="Chart 27">
            <a:extLst>
              <a:ext uri="{FF2B5EF4-FFF2-40B4-BE49-F238E27FC236}">
                <a16:creationId xmlns:a16="http://schemas.microsoft.com/office/drawing/2014/main" id="{59F321A4-13C5-4680-92A4-A5B63A3FF4B0}"/>
              </a:ext>
            </a:extLst>
          </p:cNvPr>
          <p:cNvGraphicFramePr/>
          <p:nvPr>
            <p:extLst>
              <p:ext uri="{D42A27DB-BD31-4B8C-83A1-F6EECF244321}">
                <p14:modId xmlns:p14="http://schemas.microsoft.com/office/powerpoint/2010/main" val="3995092104"/>
              </p:ext>
            </p:extLst>
          </p:nvPr>
        </p:nvGraphicFramePr>
        <p:xfrm>
          <a:off x="2651505" y="2389957"/>
          <a:ext cx="3840992" cy="2560662"/>
        </p:xfrm>
        <a:graphic>
          <a:graphicData uri="http://schemas.openxmlformats.org/drawingml/2006/chart">
            <c:chart xmlns:c="http://schemas.openxmlformats.org/drawingml/2006/chart" xmlns:r="http://schemas.openxmlformats.org/officeDocument/2006/relationships" r:id="rId3"/>
          </a:graphicData>
        </a:graphic>
      </p:graphicFrame>
      <p:grpSp>
        <p:nvGrpSpPr>
          <p:cNvPr id="29" name="Group 28">
            <a:extLst>
              <a:ext uri="{FF2B5EF4-FFF2-40B4-BE49-F238E27FC236}">
                <a16:creationId xmlns:a16="http://schemas.microsoft.com/office/drawing/2014/main" id="{02F50B87-EC13-4A7C-A038-B12898351B4A}"/>
              </a:ext>
            </a:extLst>
          </p:cNvPr>
          <p:cNvGrpSpPr/>
          <p:nvPr/>
        </p:nvGrpSpPr>
        <p:grpSpPr>
          <a:xfrm>
            <a:off x="2883486" y="1534153"/>
            <a:ext cx="3359327" cy="3712520"/>
            <a:chOff x="41706799" y="22618700"/>
            <a:chExt cx="2589099" cy="2861311"/>
          </a:xfrm>
        </p:grpSpPr>
        <p:sp>
          <p:nvSpPr>
            <p:cNvPr id="30" name="Shape">
              <a:extLst>
                <a:ext uri="{FF2B5EF4-FFF2-40B4-BE49-F238E27FC236}">
                  <a16:creationId xmlns:a16="http://schemas.microsoft.com/office/drawing/2014/main" id="{A9C8EFF5-BAE1-4F99-BA53-AD1ED865E5CE}"/>
                </a:ext>
              </a:extLst>
            </p:cNvPr>
            <p:cNvSpPr/>
            <p:nvPr/>
          </p:nvSpPr>
          <p:spPr>
            <a:xfrm>
              <a:off x="42887900" y="24155400"/>
              <a:ext cx="622935" cy="224179"/>
            </a:xfrm>
            <a:custGeom>
              <a:avLst/>
              <a:gdLst/>
              <a:ahLst/>
              <a:cxnLst>
                <a:cxn ang="0">
                  <a:pos x="wd2" y="hd2"/>
                </a:cxn>
                <a:cxn ang="5400000">
                  <a:pos x="wd2" y="hd2"/>
                </a:cxn>
                <a:cxn ang="10800000">
                  <a:pos x="wd2" y="hd2"/>
                </a:cxn>
                <a:cxn ang="16200000">
                  <a:pos x="wd2" y="hd2"/>
                </a:cxn>
              </a:cxnLst>
              <a:rect l="0" t="0" r="r" b="b"/>
              <a:pathLst>
                <a:path w="21447" h="19553" extrusionOk="0">
                  <a:moveTo>
                    <a:pt x="4635" y="19358"/>
                  </a:moveTo>
                  <a:lnTo>
                    <a:pt x="20988" y="11161"/>
                  </a:lnTo>
                  <a:cubicBezTo>
                    <a:pt x="21600" y="10828"/>
                    <a:pt x="21600" y="8613"/>
                    <a:pt x="20988" y="8391"/>
                  </a:cubicBezTo>
                  <a:lnTo>
                    <a:pt x="4635" y="194"/>
                  </a:lnTo>
                  <a:cubicBezTo>
                    <a:pt x="2230" y="-1024"/>
                    <a:pt x="0" y="3628"/>
                    <a:pt x="0" y="9831"/>
                  </a:cubicBezTo>
                  <a:lnTo>
                    <a:pt x="0" y="9831"/>
                  </a:lnTo>
                  <a:cubicBezTo>
                    <a:pt x="0" y="15924"/>
                    <a:pt x="2274" y="20576"/>
                    <a:pt x="4635" y="19358"/>
                  </a:cubicBezTo>
                  <a:close/>
                </a:path>
              </a:pathLst>
            </a:custGeom>
            <a:solidFill>
              <a:schemeClr val="tx1">
                <a:lumMod val="50000"/>
                <a:lumOff val="50000"/>
              </a:schemeClr>
            </a:solidFill>
            <a:ln w="12700">
              <a:miter lim="400000"/>
            </a:ln>
          </p:spPr>
          <p:txBody>
            <a:bodyPr lIns="28575" tIns="28575" rIns="28575" bIns="28575" anchor="ctr"/>
            <a:lstStyle/>
            <a:p>
              <a:pPr>
                <a:defRPr sz="3000">
                  <a:solidFill>
                    <a:srgbClr val="FFFFFF"/>
                  </a:solidFill>
                </a:defRPr>
              </a:pPr>
              <a:endParaRPr sz="2250"/>
            </a:p>
          </p:txBody>
        </p:sp>
        <p:sp>
          <p:nvSpPr>
            <p:cNvPr id="31" name="Shape">
              <a:extLst>
                <a:ext uri="{FF2B5EF4-FFF2-40B4-BE49-F238E27FC236}">
                  <a16:creationId xmlns:a16="http://schemas.microsoft.com/office/drawing/2014/main" id="{67DD40BD-E8BF-4DB4-BF15-6FCCE47A018C}"/>
                </a:ext>
              </a:extLst>
            </p:cNvPr>
            <p:cNvSpPr/>
            <p:nvPr/>
          </p:nvSpPr>
          <p:spPr>
            <a:xfrm rot="20388124">
              <a:off x="42490685" y="24201821"/>
              <a:ext cx="739376" cy="739375"/>
            </a:xfrm>
            <a:custGeom>
              <a:avLst/>
              <a:gdLst/>
              <a:ahLst/>
              <a:cxnLst>
                <a:cxn ang="0">
                  <a:pos x="wd2" y="hd2"/>
                </a:cxn>
                <a:cxn ang="5400000">
                  <a:pos x="wd2" y="hd2"/>
                </a:cxn>
                <a:cxn ang="10800000">
                  <a:pos x="wd2" y="hd2"/>
                </a:cxn>
                <a:cxn ang="16200000">
                  <a:pos x="wd2" y="hd2"/>
                </a:cxn>
              </a:cxnLst>
              <a:rect l="0" t="0" r="r" b="b"/>
              <a:pathLst>
                <a:path w="20514" h="20514" extrusionOk="0">
                  <a:moveTo>
                    <a:pt x="12776" y="2488"/>
                  </a:moveTo>
                  <a:lnTo>
                    <a:pt x="161" y="19578"/>
                  </a:lnTo>
                  <a:cubicBezTo>
                    <a:pt x="-297" y="20212"/>
                    <a:pt x="302" y="20811"/>
                    <a:pt x="936" y="20353"/>
                  </a:cubicBezTo>
                  <a:lnTo>
                    <a:pt x="18026" y="7738"/>
                  </a:lnTo>
                  <a:cubicBezTo>
                    <a:pt x="20528" y="5906"/>
                    <a:pt x="21303" y="2594"/>
                    <a:pt x="19612" y="902"/>
                  </a:cubicBezTo>
                  <a:lnTo>
                    <a:pt x="19612" y="902"/>
                  </a:lnTo>
                  <a:cubicBezTo>
                    <a:pt x="17920" y="-789"/>
                    <a:pt x="14608" y="-14"/>
                    <a:pt x="12776" y="2488"/>
                  </a:cubicBezTo>
                  <a:close/>
                </a:path>
              </a:pathLst>
            </a:custGeom>
            <a:solidFill>
              <a:schemeClr val="tx1">
                <a:lumMod val="65000"/>
                <a:lumOff val="35000"/>
              </a:schemeClr>
            </a:solidFill>
            <a:ln w="12700">
              <a:miter lim="400000"/>
            </a:ln>
          </p:spPr>
          <p:txBody>
            <a:bodyPr lIns="28575" tIns="28575" rIns="28575" bIns="28575" anchor="ctr"/>
            <a:lstStyle/>
            <a:p>
              <a:pPr>
                <a:defRPr sz="3000">
                  <a:solidFill>
                    <a:srgbClr val="FFFFFF"/>
                  </a:solidFill>
                </a:defRPr>
              </a:pPr>
              <a:endParaRPr sz="2250"/>
            </a:p>
          </p:txBody>
        </p:sp>
        <p:sp>
          <p:nvSpPr>
            <p:cNvPr id="32" name="Shape">
              <a:extLst>
                <a:ext uri="{FF2B5EF4-FFF2-40B4-BE49-F238E27FC236}">
                  <a16:creationId xmlns:a16="http://schemas.microsoft.com/office/drawing/2014/main" id="{0A576F8C-46F2-4D8D-82AA-DAEA45D2B0C1}"/>
                </a:ext>
              </a:extLst>
            </p:cNvPr>
            <p:cNvSpPr/>
            <p:nvPr/>
          </p:nvSpPr>
          <p:spPr>
            <a:xfrm>
              <a:off x="41706799" y="22618700"/>
              <a:ext cx="2589099" cy="2861311"/>
            </a:xfrm>
            <a:custGeom>
              <a:avLst/>
              <a:gdLst/>
              <a:ahLst/>
              <a:cxnLst>
                <a:cxn ang="0">
                  <a:pos x="wd2" y="hd2"/>
                </a:cxn>
                <a:cxn ang="5400000">
                  <a:pos x="wd2" y="hd2"/>
                </a:cxn>
                <a:cxn ang="10800000">
                  <a:pos x="wd2" y="hd2"/>
                </a:cxn>
                <a:cxn ang="16200000">
                  <a:pos x="wd2" y="hd2"/>
                </a:cxn>
              </a:cxnLst>
              <a:rect l="0" t="0" r="r" b="b"/>
              <a:pathLst>
                <a:path w="20850" h="21486" extrusionOk="0">
                  <a:moveTo>
                    <a:pt x="18791" y="3853"/>
                  </a:moveTo>
                  <a:cubicBezTo>
                    <a:pt x="18208" y="3509"/>
                    <a:pt x="17574" y="3309"/>
                    <a:pt x="16929" y="3233"/>
                  </a:cubicBezTo>
                  <a:cubicBezTo>
                    <a:pt x="15498" y="1278"/>
                    <a:pt x="13125" y="0"/>
                    <a:pt x="10435" y="0"/>
                  </a:cubicBezTo>
                  <a:cubicBezTo>
                    <a:pt x="7745" y="0"/>
                    <a:pt x="5372" y="1278"/>
                    <a:pt x="3941" y="3233"/>
                  </a:cubicBezTo>
                  <a:cubicBezTo>
                    <a:pt x="3296" y="3300"/>
                    <a:pt x="2662" y="3509"/>
                    <a:pt x="2079" y="3853"/>
                  </a:cubicBezTo>
                  <a:cubicBezTo>
                    <a:pt x="361" y="4873"/>
                    <a:pt x="-365" y="6799"/>
                    <a:pt x="177" y="8545"/>
                  </a:cubicBezTo>
                  <a:cubicBezTo>
                    <a:pt x="320" y="8993"/>
                    <a:pt x="750" y="9279"/>
                    <a:pt x="1210" y="9298"/>
                  </a:cubicBezTo>
                  <a:cubicBezTo>
                    <a:pt x="852" y="10242"/>
                    <a:pt x="658" y="11263"/>
                    <a:pt x="658" y="12321"/>
                  </a:cubicBezTo>
                  <a:cubicBezTo>
                    <a:pt x="658" y="14629"/>
                    <a:pt x="1578" y="16736"/>
                    <a:pt x="3092" y="18339"/>
                  </a:cubicBezTo>
                  <a:lnTo>
                    <a:pt x="1865" y="19483"/>
                  </a:lnTo>
                  <a:cubicBezTo>
                    <a:pt x="1374" y="19941"/>
                    <a:pt x="1374" y="20684"/>
                    <a:pt x="1865" y="21142"/>
                  </a:cubicBezTo>
                  <a:lnTo>
                    <a:pt x="1865" y="21142"/>
                  </a:lnTo>
                  <a:cubicBezTo>
                    <a:pt x="2355" y="21600"/>
                    <a:pt x="3153" y="21600"/>
                    <a:pt x="3644" y="21142"/>
                  </a:cubicBezTo>
                  <a:lnTo>
                    <a:pt x="4984" y="19893"/>
                  </a:lnTo>
                  <a:cubicBezTo>
                    <a:pt x="6538" y="20866"/>
                    <a:pt x="8410" y="21428"/>
                    <a:pt x="10415" y="21428"/>
                  </a:cubicBezTo>
                  <a:cubicBezTo>
                    <a:pt x="12429" y="21428"/>
                    <a:pt x="14291" y="20866"/>
                    <a:pt x="15845" y="19893"/>
                  </a:cubicBezTo>
                  <a:lnTo>
                    <a:pt x="17185" y="21142"/>
                  </a:lnTo>
                  <a:cubicBezTo>
                    <a:pt x="17676" y="21600"/>
                    <a:pt x="18474" y="21600"/>
                    <a:pt x="18965" y="21142"/>
                  </a:cubicBezTo>
                  <a:cubicBezTo>
                    <a:pt x="19456" y="20684"/>
                    <a:pt x="19456" y="19941"/>
                    <a:pt x="18965" y="19483"/>
                  </a:cubicBezTo>
                  <a:lnTo>
                    <a:pt x="17737" y="18339"/>
                  </a:lnTo>
                  <a:cubicBezTo>
                    <a:pt x="19251" y="16736"/>
                    <a:pt x="20171" y="14629"/>
                    <a:pt x="20171" y="12321"/>
                  </a:cubicBezTo>
                  <a:cubicBezTo>
                    <a:pt x="20171" y="11263"/>
                    <a:pt x="19977" y="10242"/>
                    <a:pt x="19619" y="9298"/>
                  </a:cubicBezTo>
                  <a:cubicBezTo>
                    <a:pt x="20079" y="9288"/>
                    <a:pt x="20509" y="8993"/>
                    <a:pt x="20652" y="8545"/>
                  </a:cubicBezTo>
                  <a:cubicBezTo>
                    <a:pt x="21235" y="6809"/>
                    <a:pt x="20509" y="4873"/>
                    <a:pt x="18791" y="3853"/>
                  </a:cubicBezTo>
                  <a:close/>
                  <a:moveTo>
                    <a:pt x="10435" y="696"/>
                  </a:moveTo>
                  <a:cubicBezTo>
                    <a:pt x="12685" y="696"/>
                    <a:pt x="14700" y="1678"/>
                    <a:pt x="16019" y="3223"/>
                  </a:cubicBezTo>
                  <a:cubicBezTo>
                    <a:pt x="15313" y="3281"/>
                    <a:pt x="14638" y="3490"/>
                    <a:pt x="14035" y="3843"/>
                  </a:cubicBezTo>
                  <a:cubicBezTo>
                    <a:pt x="12920" y="3433"/>
                    <a:pt x="11713" y="3204"/>
                    <a:pt x="10445" y="3204"/>
                  </a:cubicBezTo>
                  <a:cubicBezTo>
                    <a:pt x="9177" y="3204"/>
                    <a:pt x="7960" y="3433"/>
                    <a:pt x="6855" y="3843"/>
                  </a:cubicBezTo>
                  <a:cubicBezTo>
                    <a:pt x="6252" y="3490"/>
                    <a:pt x="5567" y="3281"/>
                    <a:pt x="4871" y="3223"/>
                  </a:cubicBezTo>
                  <a:cubicBezTo>
                    <a:pt x="6170" y="1678"/>
                    <a:pt x="8185" y="696"/>
                    <a:pt x="10435" y="696"/>
                  </a:cubicBezTo>
                  <a:close/>
                  <a:moveTo>
                    <a:pt x="10435" y="19712"/>
                  </a:moveTo>
                  <a:cubicBezTo>
                    <a:pt x="6058" y="19712"/>
                    <a:pt x="2509" y="16403"/>
                    <a:pt x="2509" y="12321"/>
                  </a:cubicBezTo>
                  <a:cubicBezTo>
                    <a:pt x="2509" y="10805"/>
                    <a:pt x="3000" y="9393"/>
                    <a:pt x="3838" y="8220"/>
                  </a:cubicBezTo>
                  <a:cubicBezTo>
                    <a:pt x="5127" y="7543"/>
                    <a:pt x="6334" y="6733"/>
                    <a:pt x="7449" y="5808"/>
                  </a:cubicBezTo>
                  <a:lnTo>
                    <a:pt x="7449" y="5808"/>
                  </a:lnTo>
                  <a:cubicBezTo>
                    <a:pt x="7602" y="5684"/>
                    <a:pt x="7704" y="5531"/>
                    <a:pt x="7766" y="5359"/>
                  </a:cubicBezTo>
                  <a:cubicBezTo>
                    <a:pt x="8604" y="5083"/>
                    <a:pt x="9494" y="4930"/>
                    <a:pt x="10435" y="4930"/>
                  </a:cubicBezTo>
                  <a:cubicBezTo>
                    <a:pt x="11376" y="4930"/>
                    <a:pt x="12276" y="5083"/>
                    <a:pt x="13104" y="5359"/>
                  </a:cubicBezTo>
                  <a:cubicBezTo>
                    <a:pt x="13166" y="5522"/>
                    <a:pt x="13268" y="5684"/>
                    <a:pt x="13421" y="5808"/>
                  </a:cubicBezTo>
                  <a:lnTo>
                    <a:pt x="13421" y="5808"/>
                  </a:lnTo>
                  <a:cubicBezTo>
                    <a:pt x="14526" y="6733"/>
                    <a:pt x="15743" y="7534"/>
                    <a:pt x="17032" y="8220"/>
                  </a:cubicBezTo>
                  <a:cubicBezTo>
                    <a:pt x="17870" y="9393"/>
                    <a:pt x="18361" y="10805"/>
                    <a:pt x="18361" y="12321"/>
                  </a:cubicBezTo>
                  <a:cubicBezTo>
                    <a:pt x="18361" y="16403"/>
                    <a:pt x="14812" y="19712"/>
                    <a:pt x="10435" y="19712"/>
                  </a:cubicBezTo>
                  <a:close/>
                </a:path>
              </a:pathLst>
            </a:custGeom>
            <a:solidFill>
              <a:schemeClr val="accent3">
                <a:lumMod val="50000"/>
              </a:schemeClr>
            </a:solidFill>
            <a:ln w="12700">
              <a:miter lim="400000"/>
            </a:ln>
          </p:spPr>
          <p:txBody>
            <a:bodyPr lIns="28575" tIns="28575" rIns="28575" bIns="28575" anchor="ctr"/>
            <a:lstStyle/>
            <a:p>
              <a:pPr>
                <a:defRPr sz="3000">
                  <a:solidFill>
                    <a:srgbClr val="FFFFFF"/>
                  </a:solidFill>
                </a:defRPr>
              </a:pPr>
              <a:endParaRPr sz="2250"/>
            </a:p>
          </p:txBody>
        </p:sp>
        <p:sp>
          <p:nvSpPr>
            <p:cNvPr id="33" name="Circle">
              <a:extLst>
                <a:ext uri="{FF2B5EF4-FFF2-40B4-BE49-F238E27FC236}">
                  <a16:creationId xmlns:a16="http://schemas.microsoft.com/office/drawing/2014/main" id="{B2214D26-8F0B-4BED-954B-30F23752525A}"/>
                </a:ext>
              </a:extLst>
            </p:cNvPr>
            <p:cNvSpPr/>
            <p:nvPr/>
          </p:nvSpPr>
          <p:spPr>
            <a:xfrm>
              <a:off x="42900600" y="24155400"/>
              <a:ext cx="210822" cy="210822"/>
            </a:xfrm>
            <a:prstGeom prst="ellipse">
              <a:avLst/>
            </a:prstGeom>
            <a:solidFill>
              <a:schemeClr val="tx1">
                <a:lumMod val="85000"/>
                <a:lumOff val="15000"/>
              </a:schemeClr>
            </a:solidFill>
            <a:ln w="12700">
              <a:miter lim="400000"/>
            </a:ln>
          </p:spPr>
          <p:txBody>
            <a:bodyPr lIns="28575" tIns="28575" rIns="28575" bIns="28575" anchor="ctr"/>
            <a:lstStyle/>
            <a:p>
              <a:pPr>
                <a:defRPr sz="3000">
                  <a:solidFill>
                    <a:srgbClr val="FFFFFF"/>
                  </a:solidFill>
                </a:defRPr>
              </a:pPr>
              <a:endParaRPr sz="2250"/>
            </a:p>
          </p:txBody>
        </p:sp>
      </p:grpSp>
      <p:sp>
        <p:nvSpPr>
          <p:cNvPr id="34" name="Rounded Rectangle 19">
            <a:extLst>
              <a:ext uri="{FF2B5EF4-FFF2-40B4-BE49-F238E27FC236}">
                <a16:creationId xmlns:a16="http://schemas.microsoft.com/office/drawing/2014/main" id="{8435B363-FD13-4F77-B908-8514810CD4FF}"/>
              </a:ext>
            </a:extLst>
          </p:cNvPr>
          <p:cNvSpPr/>
          <p:nvPr/>
        </p:nvSpPr>
        <p:spPr>
          <a:xfrm>
            <a:off x="6536008" y="1465257"/>
            <a:ext cx="34289" cy="1234440"/>
          </a:xfrm>
          <a:prstGeom prst="round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5" name="Rounded Rectangle 20">
            <a:extLst>
              <a:ext uri="{FF2B5EF4-FFF2-40B4-BE49-F238E27FC236}">
                <a16:creationId xmlns:a16="http://schemas.microsoft.com/office/drawing/2014/main" id="{06526C87-BBBF-459B-B524-8CC7AF9B59C6}"/>
              </a:ext>
            </a:extLst>
          </p:cNvPr>
          <p:cNvSpPr/>
          <p:nvPr/>
        </p:nvSpPr>
        <p:spPr>
          <a:xfrm>
            <a:off x="6536008" y="3043478"/>
            <a:ext cx="34289" cy="1234440"/>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sp>
        <p:nvSpPr>
          <p:cNvPr id="36" name="Rounded Rectangle 21">
            <a:extLst>
              <a:ext uri="{FF2B5EF4-FFF2-40B4-BE49-F238E27FC236}">
                <a16:creationId xmlns:a16="http://schemas.microsoft.com/office/drawing/2014/main" id="{A0624A27-1EE5-4003-A5CA-EEDB0B6E6FB8}"/>
              </a:ext>
            </a:extLst>
          </p:cNvPr>
          <p:cNvSpPr/>
          <p:nvPr/>
        </p:nvSpPr>
        <p:spPr>
          <a:xfrm>
            <a:off x="6536008" y="4625124"/>
            <a:ext cx="34289" cy="1234440"/>
          </a:xfrm>
          <a:prstGeom prst="round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p>
        </p:txBody>
      </p:sp>
      <p:grpSp>
        <p:nvGrpSpPr>
          <p:cNvPr id="37" name="Group 36">
            <a:extLst>
              <a:ext uri="{FF2B5EF4-FFF2-40B4-BE49-F238E27FC236}">
                <a16:creationId xmlns:a16="http://schemas.microsoft.com/office/drawing/2014/main" id="{FBAEEB4D-B466-4DC8-A61F-9CCB983AE2DF}"/>
              </a:ext>
            </a:extLst>
          </p:cNvPr>
          <p:cNvGrpSpPr/>
          <p:nvPr/>
        </p:nvGrpSpPr>
        <p:grpSpPr>
          <a:xfrm>
            <a:off x="6699738" y="3043478"/>
            <a:ext cx="2194560" cy="1237868"/>
            <a:chOff x="6974393" y="2966533"/>
            <a:chExt cx="2194560" cy="1237868"/>
          </a:xfrm>
        </p:grpSpPr>
        <p:sp>
          <p:nvSpPr>
            <p:cNvPr id="38" name="TextBox 37">
              <a:extLst>
                <a:ext uri="{FF2B5EF4-FFF2-40B4-BE49-F238E27FC236}">
                  <a16:creationId xmlns:a16="http://schemas.microsoft.com/office/drawing/2014/main" id="{57FE0B04-12A5-4A18-8017-69A914ED3BB0}"/>
                </a:ext>
              </a:extLst>
            </p:cNvPr>
            <p:cNvSpPr txBox="1"/>
            <p:nvPr/>
          </p:nvSpPr>
          <p:spPr>
            <a:xfrm>
              <a:off x="6974393" y="2966533"/>
              <a:ext cx="2194560" cy="40011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39" name="TextBox 38">
              <a:extLst>
                <a:ext uri="{FF2B5EF4-FFF2-40B4-BE49-F238E27FC236}">
                  <a16:creationId xmlns:a16="http://schemas.microsoft.com/office/drawing/2014/main" id="{9B88FD80-54B4-4543-B7CB-ACD9AD6F6CE2}"/>
                </a:ext>
              </a:extLst>
            </p:cNvPr>
            <p:cNvSpPr txBox="1"/>
            <p:nvPr/>
          </p:nvSpPr>
          <p:spPr>
            <a:xfrm>
              <a:off x="6974393" y="3342627"/>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a:t>
              </a:r>
            </a:p>
          </p:txBody>
        </p:sp>
      </p:grpSp>
      <p:grpSp>
        <p:nvGrpSpPr>
          <p:cNvPr id="40" name="Group 39">
            <a:extLst>
              <a:ext uri="{FF2B5EF4-FFF2-40B4-BE49-F238E27FC236}">
                <a16:creationId xmlns:a16="http://schemas.microsoft.com/office/drawing/2014/main" id="{7C33432D-FF06-46F6-B8B3-936D345D564D}"/>
              </a:ext>
            </a:extLst>
          </p:cNvPr>
          <p:cNvGrpSpPr/>
          <p:nvPr/>
        </p:nvGrpSpPr>
        <p:grpSpPr>
          <a:xfrm>
            <a:off x="6691483" y="4621698"/>
            <a:ext cx="2194560" cy="1237866"/>
            <a:chOff x="6691483" y="4621698"/>
            <a:chExt cx="2194560" cy="1237866"/>
          </a:xfrm>
        </p:grpSpPr>
        <p:sp>
          <p:nvSpPr>
            <p:cNvPr id="41" name="TextBox 40">
              <a:extLst>
                <a:ext uri="{FF2B5EF4-FFF2-40B4-BE49-F238E27FC236}">
                  <a16:creationId xmlns:a16="http://schemas.microsoft.com/office/drawing/2014/main" id="{4163C24A-4160-4F29-9CEB-CFAE78679A7B}"/>
                </a:ext>
              </a:extLst>
            </p:cNvPr>
            <p:cNvSpPr txBox="1"/>
            <p:nvPr/>
          </p:nvSpPr>
          <p:spPr>
            <a:xfrm>
              <a:off x="6691483" y="4621698"/>
              <a:ext cx="2194560" cy="40011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42" name="TextBox 41">
              <a:extLst>
                <a:ext uri="{FF2B5EF4-FFF2-40B4-BE49-F238E27FC236}">
                  <a16:creationId xmlns:a16="http://schemas.microsoft.com/office/drawing/2014/main" id="{E95B2DA9-DAAD-437C-84B1-5656C8D1D5D1}"/>
                </a:ext>
              </a:extLst>
            </p:cNvPr>
            <p:cNvSpPr txBox="1"/>
            <p:nvPr/>
          </p:nvSpPr>
          <p:spPr>
            <a:xfrm>
              <a:off x="6691483" y="4997790"/>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grpSp>
        <p:nvGrpSpPr>
          <p:cNvPr id="43" name="Group 42">
            <a:extLst>
              <a:ext uri="{FF2B5EF4-FFF2-40B4-BE49-F238E27FC236}">
                <a16:creationId xmlns:a16="http://schemas.microsoft.com/office/drawing/2014/main" id="{90BC6C0C-ECBD-4B76-9BD3-150FDA97ABC4}"/>
              </a:ext>
            </a:extLst>
          </p:cNvPr>
          <p:cNvGrpSpPr/>
          <p:nvPr/>
        </p:nvGrpSpPr>
        <p:grpSpPr>
          <a:xfrm>
            <a:off x="6697329" y="1465257"/>
            <a:ext cx="2194560" cy="1237868"/>
            <a:chOff x="6697329" y="1465257"/>
            <a:chExt cx="2194560" cy="1237868"/>
          </a:xfrm>
        </p:grpSpPr>
        <p:sp>
          <p:nvSpPr>
            <p:cNvPr id="44" name="TextBox 43">
              <a:extLst>
                <a:ext uri="{FF2B5EF4-FFF2-40B4-BE49-F238E27FC236}">
                  <a16:creationId xmlns:a16="http://schemas.microsoft.com/office/drawing/2014/main" id="{7F4B671C-761E-4BB0-B90C-05A356FCDFCC}"/>
                </a:ext>
              </a:extLst>
            </p:cNvPr>
            <p:cNvSpPr txBox="1"/>
            <p:nvPr/>
          </p:nvSpPr>
          <p:spPr>
            <a:xfrm>
              <a:off x="6697329" y="1465257"/>
              <a:ext cx="2194560" cy="400110"/>
            </a:xfrm>
            <a:prstGeom prst="rect">
              <a:avLst/>
            </a:prstGeom>
            <a:noFill/>
          </p:spPr>
          <p:txBody>
            <a:bodyPr wrap="square" lIns="0" rIns="0" rtlCol="0" anchor="b">
              <a:spAutoFit/>
            </a:bodyPr>
            <a:lstStyle/>
            <a:p>
              <a:r>
                <a:rPr lang="en-US" sz="2000" b="1" noProof="1">
                  <a:solidFill>
                    <a:schemeClr val="bg1"/>
                  </a:solidFill>
                </a:rPr>
                <a:t>Lorem Ipsum</a:t>
              </a:r>
            </a:p>
          </p:txBody>
        </p:sp>
        <p:sp>
          <p:nvSpPr>
            <p:cNvPr id="45" name="TextBox 44">
              <a:extLst>
                <a:ext uri="{FF2B5EF4-FFF2-40B4-BE49-F238E27FC236}">
                  <a16:creationId xmlns:a16="http://schemas.microsoft.com/office/drawing/2014/main" id="{EBCDA3E8-0E00-47F6-88B7-D5AA6B950750}"/>
                </a:ext>
              </a:extLst>
            </p:cNvPr>
            <p:cNvSpPr txBox="1"/>
            <p:nvPr/>
          </p:nvSpPr>
          <p:spPr>
            <a:xfrm>
              <a:off x="6697329" y="1841351"/>
              <a:ext cx="2194560" cy="861774"/>
            </a:xfrm>
            <a:prstGeom prst="rect">
              <a:avLst/>
            </a:prstGeom>
            <a:noFill/>
          </p:spPr>
          <p:txBody>
            <a:bodyPr wrap="square" lIns="0" rIns="0" rtlCol="0" anchor="t">
              <a:spAutoFit/>
            </a:bodyPr>
            <a:lstStyle/>
            <a:p>
              <a:pPr algn="just"/>
              <a:r>
                <a:rPr lang="en-US" sz="1000" noProof="1">
                  <a:solidFill>
                    <a:schemeClr val="bg1">
                      <a:lumMod val="75000"/>
                    </a:schemeClr>
                  </a:solidFill>
                </a:rPr>
                <a:t>Lorem ipsum dolor sit amet, nibh est. A magna maecenas, quam magna nec quis, lorem nunc. Suspendisse viverra sodales mauris, cras pharetra proin egestas arcu erat dolor, at amet. </a:t>
              </a:r>
            </a:p>
          </p:txBody>
        </p:sp>
      </p:grpSp>
    </p:spTree>
    <p:extLst>
      <p:ext uri="{BB962C8B-B14F-4D97-AF65-F5344CB8AC3E}">
        <p14:creationId xmlns:p14="http://schemas.microsoft.com/office/powerpoint/2010/main" val="1613643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442999800"/>
      </p:ext>
    </p:extLst>
  </p:cSld>
  <p:clrMapOvr>
    <a:masterClrMapping/>
  </p:clrMapOvr>
</p:sld>
</file>

<file path=ppt/theme/theme1.xml><?xml version="1.0" encoding="utf-8"?>
<a:theme xmlns:a="http://schemas.openxmlformats.org/drawingml/2006/main" name="Template PresentationGO">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Template PresentationGO Dark">
  <a:themeElements>
    <a:clrScheme name="PGO2">
      <a:dk1>
        <a:sysClr val="windowText" lastClr="000000"/>
      </a:dk1>
      <a:lt1>
        <a:sysClr val="window" lastClr="FFFFFF"/>
      </a:lt1>
      <a:dk2>
        <a:srgbClr val="063951"/>
      </a:dk2>
      <a:lt2>
        <a:srgbClr val="D3D3D3"/>
      </a:lt2>
      <a:accent1>
        <a:srgbClr val="3A5C84"/>
      </a:accent1>
      <a:accent2>
        <a:srgbClr val="F7931F"/>
      </a:accent2>
      <a:accent3>
        <a:srgbClr val="4CC1EF"/>
      </a:accent3>
      <a:accent4>
        <a:srgbClr val="FFCC4C"/>
      </a:accent4>
      <a:accent5>
        <a:srgbClr val="C13018"/>
      </a:accent5>
      <a:accent6>
        <a:srgbClr val="A2B969"/>
      </a:accent6>
      <a:hlink>
        <a:srgbClr val="6C2B43"/>
      </a:hlink>
      <a:folHlink>
        <a:srgbClr val="6C2B43"/>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TEMPLATE-PGO(16_9)</Template>
  <TotalTime>10271</TotalTime>
  <Words>452</Words>
  <PresentationFormat>On-screen Show (4:3)</PresentationFormat>
  <Paragraphs>29</Paragraphs>
  <Slides>3</Slides>
  <Notes>3</Notes>
  <HiddenSlides>0</HiddenSlides>
  <MMClips>0</MMClips>
  <ScaleCrop>false</ScaleCrop>
  <HeadingPairs>
    <vt:vector size="6" baseType="variant">
      <vt:variant>
        <vt:lpstr>Fonts Used</vt:lpstr>
      </vt:variant>
      <vt:variant>
        <vt:i4>5</vt:i4>
      </vt:variant>
      <vt:variant>
        <vt:lpstr>Theme</vt:lpstr>
      </vt:variant>
      <vt:variant>
        <vt:i4>3</vt:i4>
      </vt:variant>
      <vt:variant>
        <vt:lpstr>Slide Titles</vt:lpstr>
      </vt:variant>
      <vt:variant>
        <vt:i4>3</vt:i4>
      </vt:variant>
    </vt:vector>
  </HeadingPairs>
  <TitlesOfParts>
    <vt:vector size="11" baseType="lpstr">
      <vt:lpstr>Arial</vt:lpstr>
      <vt:lpstr>Calibri</vt:lpstr>
      <vt:lpstr>Calibri Light</vt:lpstr>
      <vt:lpstr>Helvetica</vt:lpstr>
      <vt:lpstr>Open Sans</vt:lpstr>
      <vt:lpstr>Template PresentationGO</vt:lpstr>
      <vt:lpstr>Template PresentationGO Dark</vt:lpstr>
      <vt:lpstr>Custom Design</vt:lpstr>
      <vt:lpstr>Alarm Clock Pie-Chart – Slide Template</vt:lpstr>
      <vt:lpstr>Alarm Clock Pie-Chart – Slide Template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Alarm Clock Pie-Chart</dc:title>
  <dc:creator>PresentationGO.com</dc:creator>
  <dc:description>© Copyright PresentationGO.com</dc:description>
  <dcterms:created xsi:type="dcterms:W3CDTF">2014-11-26T05:14:11Z</dcterms:created>
  <dcterms:modified xsi:type="dcterms:W3CDTF">2020-09-11T19:54:30Z</dcterms:modified>
  <cp:category>Charts &amp; Diagrams</cp:category>
</cp:coreProperties>
</file>