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84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96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43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858017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6354595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851173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4244808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4244808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4244808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244808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877973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877973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2877973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877973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4704277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784162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819483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4740790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8965666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8965666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965666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8965666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325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858017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6354595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851173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4244808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4244808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4244808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244808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877973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877973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2877973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877973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4704277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784162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819483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4740790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8965666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8965666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8965666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8965666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879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8573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Staggered Process – Slide Template</vt:lpstr>
      <vt:lpstr>Vertical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2020-09-15T20:07:20Z</dcterms:modified>
  <cp:category>Charts &amp; Diagrams</cp:category>
</cp:coreProperties>
</file>