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3" d="100"/>
          <a:sy n="113" d="100"/>
        </p:scale>
        <p:origin x="40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96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3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3643513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4765946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5888380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3183606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3183606" y="3842055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3183606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3183606" y="28387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2158480" y="1835454"/>
            <a:ext cx="795336" cy="795336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2158480" y="2838755"/>
            <a:ext cx="795336" cy="795336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2158480" y="4845356"/>
            <a:ext cx="795336" cy="795336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2158480" y="3842054"/>
            <a:ext cx="795336" cy="795336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3528208" y="1863523"/>
            <a:ext cx="2958871" cy="731450"/>
            <a:chOff x="332936" y="2742597"/>
            <a:chExt cx="2926080" cy="9752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3588122" y="2867014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3614613" y="3870505"/>
            <a:ext cx="2958871" cy="731450"/>
            <a:chOff x="332936" y="2742597"/>
            <a:chExt cx="2926080" cy="9752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3555593" y="4873997"/>
            <a:ext cx="2958871" cy="731450"/>
            <a:chOff x="332936" y="2742597"/>
            <a:chExt cx="2926080" cy="9752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6724249" y="5112318"/>
            <a:ext cx="261272" cy="26127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6724249" y="4109019"/>
            <a:ext cx="261272" cy="26127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6724250" y="3105718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6724250" y="2102418"/>
            <a:ext cx="261264" cy="261264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3325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3643513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4765946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5888380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3183606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3183606" y="3842055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3183606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3183606" y="28387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2158480" y="1835454"/>
            <a:ext cx="795336" cy="795336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2158480" y="2838755"/>
            <a:ext cx="795336" cy="795336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2158480" y="4845356"/>
            <a:ext cx="795336" cy="795336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2158480" y="3842054"/>
            <a:ext cx="795336" cy="795336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3528208" y="1863523"/>
            <a:ext cx="2958871" cy="731450"/>
            <a:chOff x="332936" y="2742597"/>
            <a:chExt cx="2926080" cy="9752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3588122" y="2867014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3614613" y="3870505"/>
            <a:ext cx="2958871" cy="731450"/>
            <a:chOff x="332936" y="2742597"/>
            <a:chExt cx="2926080" cy="9752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3555593" y="4873997"/>
            <a:ext cx="2958871" cy="731450"/>
            <a:chOff x="332936" y="2742597"/>
            <a:chExt cx="2926080" cy="9752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6724249" y="5112318"/>
            <a:ext cx="261272" cy="26127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6724249" y="4109019"/>
            <a:ext cx="261272" cy="26127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6724250" y="3105718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6724250" y="2102418"/>
            <a:ext cx="261264" cy="261264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06307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Staggered Process – Slide Template</vt:lpstr>
      <vt:lpstr>Vertical Staggered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Staggered Process</dc:title>
  <dc:creator>PresentationGO.com</dc:creator>
  <dc:description>© Copyright PresentationGO.com</dc:description>
  <dcterms:created xsi:type="dcterms:W3CDTF">2014-11-26T05:14:11Z</dcterms:created>
  <dcterms:modified xsi:type="dcterms:W3CDTF">2020-09-15T20:06:09Z</dcterms:modified>
  <cp:category>Charts &amp; Diagrams</cp:category>
</cp:coreProperties>
</file>