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6" r:id="rId5"/>
    <p:sldId id="357" r:id="rId6"/>
    <p:sldId id="358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90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74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58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45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28400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80583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277161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3670796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67079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670796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67079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303961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8827592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8827592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303961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4130265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21015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245471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4166778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3466881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8391654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3466881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8391654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071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573722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37225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737225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4777486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77748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9934282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9934282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531684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5273468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4573571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4573571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260576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226057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893741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893741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720045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2835251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981434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981434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314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28400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80583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7277161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3670796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67079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670796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67079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303961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8827592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8827592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303961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4130265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21015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245471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4166778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3466881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8391654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3466881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8391654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8657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5737225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37225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737225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4777486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777486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9934282" y="2315064"/>
            <a:ext cx="1060448" cy="1060448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9934282" y="4990532"/>
            <a:ext cx="1060448" cy="1060448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5316840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5273468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4573571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4573571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260576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2260576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893741" y="977330"/>
            <a:ext cx="1060448" cy="1060448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893741" y="3652797"/>
            <a:ext cx="1060448" cy="1060448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720045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2835251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981434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981434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391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8577</TotalTime>
  <Words>723</Words>
  <PresentationFormat>Widescreen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Staggered Process – Slide Template</vt:lpstr>
      <vt:lpstr>Alternating Staggered Process – Slide Template</vt:lpstr>
      <vt:lpstr>Alternating Staggered Process – Slide Template</vt:lpstr>
      <vt:lpstr>Alternating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2020-09-15T20:07:47Z</dcterms:modified>
  <cp:category>Charts &amp; Diagrams</cp:category>
</cp:coreProperties>
</file>