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5" r:id="rId4"/>
    <p:sldId id="356" r:id="rId5"/>
    <p:sldId id="357" r:id="rId6"/>
    <p:sldId id="358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3" d="100"/>
          <a:sy n="113" d="100"/>
        </p:scale>
        <p:origin x="4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6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74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25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18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3213004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335437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457871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2753097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2753097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2753097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2753097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1727971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6620694" y="28387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6620694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1727971" y="3842054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3097699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157613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3184104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3125084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2600161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293740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2600161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293741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87071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302919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302919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4302919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3583115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583115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7450712" y="28387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7450712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987630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3955101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3430178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3430178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695432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1695432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670306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670306" y="3842054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040034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2126439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5236075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5236076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8314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3213004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335437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457871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2753097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2753097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2753097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2753097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1727971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6620694" y="28387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6620694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1727971" y="3842054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3097699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157613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3184104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3125084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2600161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6293740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2600161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6293741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69774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4302919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302919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4302919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3583115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3583115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7450712" y="28387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7450712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3987630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3955101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3430178" y="5112318"/>
            <a:ext cx="261272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3430178" y="31057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695432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1695432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670306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670306" y="3842054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2040034" y="1863523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2126439" y="3870505"/>
            <a:ext cx="2958871" cy="731450"/>
            <a:chOff x="332936" y="2742597"/>
            <a:chExt cx="2926080" cy="9752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5236075" y="4109019"/>
            <a:ext cx="261272" cy="261272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5236076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80298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723</Words>
  <PresentationFormat>On-screen Show (4:3)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Staggered Process – Slide Template</vt:lpstr>
      <vt:lpstr>Alternating Staggered Process – Slide Template</vt:lpstr>
      <vt:lpstr>Alternating Staggered Process – Slide Template</vt:lpstr>
      <vt:lpstr>Alternating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2020-09-15T19:57:38Z</dcterms:modified>
  <cp:category>Charts &amp; Diagrams</cp:category>
</cp:coreProperties>
</file>