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736" y="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80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Ideas List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F25F077-5DCD-41F4-B28B-67B2E241CC31}"/>
              </a:ext>
            </a:extLst>
          </p:cNvPr>
          <p:cNvSpPr/>
          <p:nvPr/>
        </p:nvSpPr>
        <p:spPr>
          <a:xfrm>
            <a:off x="2858670" y="1688463"/>
            <a:ext cx="3426682" cy="3821160"/>
          </a:xfrm>
          <a:custGeom>
            <a:avLst/>
            <a:gdLst>
              <a:gd name="connsiteX0" fmla="*/ 364288 w 4568909"/>
              <a:gd name="connsiteY0" fmla="*/ 3058190 h 5094880"/>
              <a:gd name="connsiteX1" fmla="*/ 427036 w 4568909"/>
              <a:gd name="connsiteY1" fmla="*/ 3210773 h 5094880"/>
              <a:gd name="connsiteX2" fmla="*/ 346338 w 4568909"/>
              <a:gd name="connsiteY2" fmla="*/ 3474113 h 5094880"/>
              <a:gd name="connsiteX3" fmla="*/ 418522 w 4568909"/>
              <a:gd name="connsiteY3" fmla="*/ 3767206 h 5094880"/>
              <a:gd name="connsiteX4" fmla="*/ 700966 w 4568909"/>
              <a:gd name="connsiteY4" fmla="*/ 3898918 h 5094880"/>
              <a:gd name="connsiteX5" fmla="*/ 1017392 w 4568909"/>
              <a:gd name="connsiteY5" fmla="*/ 3864903 h 5094880"/>
              <a:gd name="connsiteX6" fmla="*/ 1125705 w 4568909"/>
              <a:gd name="connsiteY6" fmla="*/ 3926497 h 5094880"/>
              <a:gd name="connsiteX7" fmla="*/ 1064108 w 4568909"/>
              <a:gd name="connsiteY7" fmla="*/ 4034808 h 5094880"/>
              <a:gd name="connsiteX8" fmla="*/ 849628 w 4568909"/>
              <a:gd name="connsiteY8" fmla="*/ 4079436 h 5094880"/>
              <a:gd name="connsiteX9" fmla="*/ 847481 w 4568909"/>
              <a:gd name="connsiteY9" fmla="*/ 4094313 h 5094880"/>
              <a:gd name="connsiteX10" fmla="*/ 883610 w 4568909"/>
              <a:gd name="connsiteY10" fmla="*/ 4406460 h 5094880"/>
              <a:gd name="connsiteX11" fmla="*/ 1087503 w 4568909"/>
              <a:gd name="connsiteY11" fmla="*/ 4553048 h 5094880"/>
              <a:gd name="connsiteX12" fmla="*/ 1605674 w 4568909"/>
              <a:gd name="connsiteY12" fmla="*/ 4351218 h 5094880"/>
              <a:gd name="connsiteX13" fmla="*/ 1730941 w 4568909"/>
              <a:gd name="connsiteY13" fmla="*/ 4351218 h 5094880"/>
              <a:gd name="connsiteX14" fmla="*/ 1730941 w 4568909"/>
              <a:gd name="connsiteY14" fmla="*/ 4476578 h 5094880"/>
              <a:gd name="connsiteX15" fmla="*/ 1015245 w 4568909"/>
              <a:gd name="connsiteY15" fmla="*/ 4714428 h 5094880"/>
              <a:gd name="connsiteX16" fmla="*/ 722214 w 4568909"/>
              <a:gd name="connsiteY16" fmla="*/ 4478667 h 5094880"/>
              <a:gd name="connsiteX17" fmla="*/ 675498 w 4568909"/>
              <a:gd name="connsiteY17" fmla="*/ 4070912 h 5094880"/>
              <a:gd name="connsiteX18" fmla="*/ 641516 w 4568909"/>
              <a:gd name="connsiteY18" fmla="*/ 4066650 h 5094880"/>
              <a:gd name="connsiteX19" fmla="*/ 278373 w 4568909"/>
              <a:gd name="connsiteY19" fmla="*/ 3873428 h 5094880"/>
              <a:gd name="connsiteX20" fmla="*/ 170060 w 4568909"/>
              <a:gd name="connsiteY20" fmla="*/ 3461410 h 5094880"/>
              <a:gd name="connsiteX21" fmla="*/ 301695 w 4568909"/>
              <a:gd name="connsiteY21" fmla="*/ 3085496 h 5094880"/>
              <a:gd name="connsiteX22" fmla="*/ 364288 w 4568909"/>
              <a:gd name="connsiteY22" fmla="*/ 3058190 h 5094880"/>
              <a:gd name="connsiteX23" fmla="*/ 4277900 w 4568909"/>
              <a:gd name="connsiteY23" fmla="*/ 2230817 h 5094880"/>
              <a:gd name="connsiteX24" fmla="*/ 4352575 w 4568909"/>
              <a:gd name="connsiteY24" fmla="*/ 2293851 h 5094880"/>
              <a:gd name="connsiteX25" fmla="*/ 4507588 w 4568909"/>
              <a:gd name="connsiteY25" fmla="*/ 2665536 h 5094880"/>
              <a:gd name="connsiteX26" fmla="*/ 4556440 w 4568909"/>
              <a:gd name="connsiteY26" fmla="*/ 3071121 h 5094880"/>
              <a:gd name="connsiteX27" fmla="*/ 4401427 w 4568909"/>
              <a:gd name="connsiteY27" fmla="*/ 3432203 h 5094880"/>
              <a:gd name="connsiteX28" fmla="*/ 4101952 w 4568909"/>
              <a:gd name="connsiteY28" fmla="*/ 3631822 h 5094880"/>
              <a:gd name="connsiteX29" fmla="*/ 3912901 w 4568909"/>
              <a:gd name="connsiteY29" fmla="*/ 3595674 h 5094880"/>
              <a:gd name="connsiteX30" fmla="*/ 3815268 w 4568909"/>
              <a:gd name="connsiteY30" fmla="*/ 3750710 h 5094880"/>
              <a:gd name="connsiteX31" fmla="*/ 3080384 w 4568909"/>
              <a:gd name="connsiteY31" fmla="*/ 3778343 h 5094880"/>
              <a:gd name="connsiteX32" fmla="*/ 3048586 w 4568909"/>
              <a:gd name="connsiteY32" fmla="*/ 3657287 h 5094880"/>
              <a:gd name="connsiteX33" fmla="*/ 3169634 w 4568909"/>
              <a:gd name="connsiteY33" fmla="*/ 3625476 h 5094880"/>
              <a:gd name="connsiteX34" fmla="*/ 3689957 w 4568909"/>
              <a:gd name="connsiteY34" fmla="*/ 3625476 h 5094880"/>
              <a:gd name="connsiteX35" fmla="*/ 3668711 w 4568909"/>
              <a:gd name="connsiteY35" fmla="*/ 3058429 h 5094880"/>
              <a:gd name="connsiteX36" fmla="*/ 3821628 w 4568909"/>
              <a:gd name="connsiteY36" fmla="*/ 2969182 h 5094880"/>
              <a:gd name="connsiteX37" fmla="*/ 3946939 w 4568909"/>
              <a:gd name="connsiteY37" fmla="*/ 3393966 h 5094880"/>
              <a:gd name="connsiteX38" fmla="*/ 3959658 w 4568909"/>
              <a:gd name="connsiteY38" fmla="*/ 3410915 h 5094880"/>
              <a:gd name="connsiteX39" fmla="*/ 4182675 w 4568909"/>
              <a:gd name="connsiteY39" fmla="*/ 3413084 h 5094880"/>
              <a:gd name="connsiteX40" fmla="*/ 4373821 w 4568909"/>
              <a:gd name="connsiteY40" fmla="*/ 3083893 h 5094880"/>
              <a:gd name="connsiteX41" fmla="*/ 4333424 w 4568909"/>
              <a:gd name="connsiteY41" fmla="*/ 2707950 h 5094880"/>
              <a:gd name="connsiteX42" fmla="*/ 4182675 w 4568909"/>
              <a:gd name="connsiteY42" fmla="*/ 2340602 h 5094880"/>
              <a:gd name="connsiteX43" fmla="*/ 4244246 w 4568909"/>
              <a:gd name="connsiteY43" fmla="*/ 2232238 h 5094880"/>
              <a:gd name="connsiteX44" fmla="*/ 4277900 w 4568909"/>
              <a:gd name="connsiteY44" fmla="*/ 2230817 h 5094880"/>
              <a:gd name="connsiteX45" fmla="*/ 3617504 w 4568909"/>
              <a:gd name="connsiteY45" fmla="*/ 1274149 h 5094880"/>
              <a:gd name="connsiteX46" fmla="*/ 3702456 w 4568909"/>
              <a:gd name="connsiteY46" fmla="*/ 1358569 h 5094880"/>
              <a:gd name="connsiteX47" fmla="*/ 3560179 w 4568909"/>
              <a:gd name="connsiteY47" fmla="*/ 1666519 h 5094880"/>
              <a:gd name="connsiteX48" fmla="*/ 3033468 w 4568909"/>
              <a:gd name="connsiteY48" fmla="*/ 1936240 h 5094880"/>
              <a:gd name="connsiteX49" fmla="*/ 2691541 w 4568909"/>
              <a:gd name="connsiteY49" fmla="*/ 1942611 h 5094880"/>
              <a:gd name="connsiteX50" fmla="*/ 2553504 w 4568909"/>
              <a:gd name="connsiteY50" fmla="*/ 1615548 h 5094880"/>
              <a:gd name="connsiteX51" fmla="*/ 2723366 w 4568909"/>
              <a:gd name="connsiteY51" fmla="*/ 1568824 h 5094880"/>
              <a:gd name="connsiteX52" fmla="*/ 2761633 w 4568909"/>
              <a:gd name="connsiteY52" fmla="*/ 1751470 h 5094880"/>
              <a:gd name="connsiteX53" fmla="*/ 2850832 w 4568909"/>
              <a:gd name="connsiteY53" fmla="*/ 1804565 h 5094880"/>
              <a:gd name="connsiteX54" fmla="*/ 3003735 w 4568909"/>
              <a:gd name="connsiteY54" fmla="*/ 1757841 h 5094880"/>
              <a:gd name="connsiteX55" fmla="*/ 3137533 w 4568909"/>
              <a:gd name="connsiteY55" fmla="*/ 1708994 h 5094880"/>
              <a:gd name="connsiteX56" fmla="*/ 3396649 w 4568909"/>
              <a:gd name="connsiteY56" fmla="*/ 1575196 h 5094880"/>
              <a:gd name="connsiteX57" fmla="*/ 3526152 w 4568909"/>
              <a:gd name="connsiteY57" fmla="*/ 1358569 h 5094880"/>
              <a:gd name="connsiteX58" fmla="*/ 3617504 w 4568909"/>
              <a:gd name="connsiteY58" fmla="*/ 1274149 h 5094880"/>
              <a:gd name="connsiteX59" fmla="*/ 418294 w 4568909"/>
              <a:gd name="connsiteY59" fmla="*/ 998109 h 5094880"/>
              <a:gd name="connsiteX60" fmla="*/ 480954 w 4568909"/>
              <a:gd name="connsiteY60" fmla="*/ 1023586 h 5094880"/>
              <a:gd name="connsiteX61" fmla="*/ 480954 w 4568909"/>
              <a:gd name="connsiteY61" fmla="*/ 1148887 h 5094880"/>
              <a:gd name="connsiteX62" fmla="*/ 466061 w 4568909"/>
              <a:gd name="connsiteY62" fmla="*/ 1168007 h 5094880"/>
              <a:gd name="connsiteX63" fmla="*/ 449072 w 4568909"/>
              <a:gd name="connsiteY63" fmla="*/ 1191396 h 5094880"/>
              <a:gd name="connsiteX64" fmla="*/ 410866 w 4568909"/>
              <a:gd name="connsiteY64" fmla="*/ 1246621 h 5094880"/>
              <a:gd name="connsiteX65" fmla="*/ 334417 w 4568909"/>
              <a:gd name="connsiteY65" fmla="*/ 1373963 h 5094880"/>
              <a:gd name="connsiteX66" fmla="*/ 213364 w 4568909"/>
              <a:gd name="connsiteY66" fmla="*/ 1656493 h 5094880"/>
              <a:gd name="connsiteX67" fmla="*/ 179386 w 4568909"/>
              <a:gd name="connsiteY67" fmla="*/ 1945241 h 5094880"/>
              <a:gd name="connsiteX68" fmla="*/ 236714 w 4568909"/>
              <a:gd name="connsiteY68" fmla="*/ 2085484 h 5094880"/>
              <a:gd name="connsiteX69" fmla="*/ 425722 w 4568909"/>
              <a:gd name="connsiteY69" fmla="*/ 1949510 h 5094880"/>
              <a:gd name="connsiteX70" fmla="*/ 514931 w 4568909"/>
              <a:gd name="connsiteY70" fmla="*/ 2102469 h 5094880"/>
              <a:gd name="connsiteX71" fmla="*/ 294041 w 4568909"/>
              <a:gd name="connsiteY71" fmla="*/ 2285037 h 5094880"/>
              <a:gd name="connsiteX72" fmla="*/ 183615 w 4568909"/>
              <a:gd name="connsiteY72" fmla="*/ 2569701 h 5094880"/>
              <a:gd name="connsiteX73" fmla="*/ 342911 w 4568909"/>
              <a:gd name="connsiteY73" fmla="*/ 2750226 h 5094880"/>
              <a:gd name="connsiteX74" fmla="*/ 659335 w 4568909"/>
              <a:gd name="connsiteY74" fmla="*/ 2811763 h 5094880"/>
              <a:gd name="connsiteX75" fmla="*/ 657202 w 4568909"/>
              <a:gd name="connsiteY75" fmla="*/ 2985884 h 5094880"/>
              <a:gd name="connsiteX76" fmla="*/ 7366 w 4568909"/>
              <a:gd name="connsiteY76" fmla="*/ 2597267 h 5094880"/>
              <a:gd name="connsiteX77" fmla="*/ 119926 w 4568909"/>
              <a:gd name="connsiteY77" fmla="*/ 2221366 h 5094880"/>
              <a:gd name="connsiteX78" fmla="*/ 34945 w 4568909"/>
              <a:gd name="connsiteY78" fmla="*/ 1628834 h 5094880"/>
              <a:gd name="connsiteX79" fmla="*/ 355635 w 4568909"/>
              <a:gd name="connsiteY79" fmla="*/ 1023586 h 5094880"/>
              <a:gd name="connsiteX80" fmla="*/ 418294 w 4568909"/>
              <a:gd name="connsiteY80" fmla="*/ 998109 h 5094880"/>
              <a:gd name="connsiteX81" fmla="*/ 3915473 w 4568909"/>
              <a:gd name="connsiteY81" fmla="*/ 807576 h 5094880"/>
              <a:gd name="connsiteX82" fmla="*/ 3953016 w 4568909"/>
              <a:gd name="connsiteY82" fmla="*/ 811426 h 5094880"/>
              <a:gd name="connsiteX83" fmla="*/ 4314039 w 4568909"/>
              <a:gd name="connsiteY83" fmla="*/ 1072660 h 5094880"/>
              <a:gd name="connsiteX84" fmla="*/ 4350138 w 4568909"/>
              <a:gd name="connsiteY84" fmla="*/ 1779874 h 5094880"/>
              <a:gd name="connsiteX85" fmla="*/ 4135661 w 4568909"/>
              <a:gd name="connsiteY85" fmla="*/ 2066581 h 5094880"/>
              <a:gd name="connsiteX86" fmla="*/ 3698174 w 4568909"/>
              <a:gd name="connsiteY86" fmla="*/ 2138777 h 5094880"/>
              <a:gd name="connsiteX87" fmla="*/ 3821347 w 4568909"/>
              <a:gd name="connsiteY87" fmla="*/ 2011344 h 5094880"/>
              <a:gd name="connsiteX88" fmla="*/ 3959398 w 4568909"/>
              <a:gd name="connsiteY88" fmla="*/ 1973135 h 5094880"/>
              <a:gd name="connsiteX89" fmla="*/ 4080418 w 4568909"/>
              <a:gd name="connsiteY89" fmla="*/ 1873320 h 5094880"/>
              <a:gd name="connsiteX90" fmla="*/ 4214240 w 4568909"/>
              <a:gd name="connsiteY90" fmla="*/ 1637559 h 5094880"/>
              <a:gd name="connsiteX91" fmla="*/ 4233346 w 4568909"/>
              <a:gd name="connsiteY91" fmla="*/ 1563217 h 5094880"/>
              <a:gd name="connsiteX92" fmla="*/ 4239728 w 4568909"/>
              <a:gd name="connsiteY92" fmla="*/ 1531376 h 5094880"/>
              <a:gd name="connsiteX93" fmla="*/ 4241842 w 4568909"/>
              <a:gd name="connsiteY93" fmla="*/ 1508049 h 5094880"/>
              <a:gd name="connsiteX94" fmla="*/ 4243957 w 4568909"/>
              <a:gd name="connsiteY94" fmla="*/ 1427340 h 5094880"/>
              <a:gd name="connsiteX95" fmla="*/ 4241842 w 4568909"/>
              <a:gd name="connsiteY95" fmla="*/ 1391207 h 5094880"/>
              <a:gd name="connsiteX96" fmla="*/ 4239728 w 4568909"/>
              <a:gd name="connsiteY96" fmla="*/ 1367880 h 5094880"/>
              <a:gd name="connsiteX97" fmla="*/ 4205744 w 4568909"/>
              <a:gd name="connsiteY97" fmla="*/ 1240447 h 5094880"/>
              <a:gd name="connsiteX98" fmla="*/ 4192981 w 4568909"/>
              <a:gd name="connsiteY98" fmla="*/ 1212829 h 5094880"/>
              <a:gd name="connsiteX99" fmla="*/ 4175989 w 4568909"/>
              <a:gd name="connsiteY99" fmla="*/ 1183065 h 5094880"/>
              <a:gd name="connsiteX100" fmla="*/ 4156882 w 4568909"/>
              <a:gd name="connsiteY100" fmla="*/ 1153370 h 5094880"/>
              <a:gd name="connsiteX101" fmla="*/ 4144157 w 4568909"/>
              <a:gd name="connsiteY101" fmla="*/ 1136341 h 5094880"/>
              <a:gd name="connsiteX102" fmla="*/ 3906307 w 4568909"/>
              <a:gd name="connsiteY102" fmla="*/ 981290 h 5094880"/>
              <a:gd name="connsiteX103" fmla="*/ 3915473 w 4568909"/>
              <a:gd name="connsiteY103" fmla="*/ 807576 h 5094880"/>
              <a:gd name="connsiteX104" fmla="*/ 1197932 w 4568909"/>
              <a:gd name="connsiteY104" fmla="*/ 403636 h 5094880"/>
              <a:gd name="connsiteX105" fmla="*/ 1264953 w 4568909"/>
              <a:gd name="connsiteY105" fmla="*/ 411804 h 5094880"/>
              <a:gd name="connsiteX106" fmla="*/ 1220356 w 4568909"/>
              <a:gd name="connsiteY106" fmla="*/ 571060 h 5094880"/>
              <a:gd name="connsiteX107" fmla="*/ 874224 w 4568909"/>
              <a:gd name="connsiteY107" fmla="*/ 762216 h 5094880"/>
              <a:gd name="connsiteX108" fmla="*/ 1039848 w 4568909"/>
              <a:gd name="connsiteY108" fmla="*/ 1386603 h 5094880"/>
              <a:gd name="connsiteX109" fmla="*/ 1668449 w 4568909"/>
              <a:gd name="connsiteY109" fmla="*/ 1409935 h 5094880"/>
              <a:gd name="connsiteX110" fmla="*/ 1785239 w 4568909"/>
              <a:gd name="connsiteY110" fmla="*/ 1409935 h 5094880"/>
              <a:gd name="connsiteX111" fmla="*/ 1785239 w 4568909"/>
              <a:gd name="connsiteY111" fmla="*/ 1526780 h 5094880"/>
              <a:gd name="connsiteX112" fmla="*/ 1290430 w 4568909"/>
              <a:gd name="connsiteY112" fmla="*/ 1660577 h 5094880"/>
              <a:gd name="connsiteX113" fmla="*/ 644825 w 4568909"/>
              <a:gd name="connsiteY113" fmla="*/ 1080789 h 5094880"/>
              <a:gd name="connsiteX114" fmla="*/ 797739 w 4568909"/>
              <a:gd name="connsiteY114" fmla="*/ 598707 h 5094880"/>
              <a:gd name="connsiteX115" fmla="*/ 1197932 w 4568909"/>
              <a:gd name="connsiteY115" fmla="*/ 403636 h 5094880"/>
              <a:gd name="connsiteX116" fmla="*/ 3286497 w 4568909"/>
              <a:gd name="connsiteY116" fmla="*/ 276675 h 5094880"/>
              <a:gd name="connsiteX117" fmla="*/ 3319746 w 4568909"/>
              <a:gd name="connsiteY117" fmla="*/ 286636 h 5094880"/>
              <a:gd name="connsiteX118" fmla="*/ 3631939 w 4568909"/>
              <a:gd name="connsiteY118" fmla="*/ 634933 h 5094880"/>
              <a:gd name="connsiteX119" fmla="*/ 3544864 w 4568909"/>
              <a:gd name="connsiteY119" fmla="*/ 1102156 h 5094880"/>
              <a:gd name="connsiteX120" fmla="*/ 3391962 w 4568909"/>
              <a:gd name="connsiteY120" fmla="*/ 1012951 h 5094880"/>
              <a:gd name="connsiteX121" fmla="*/ 3468413 w 4568909"/>
              <a:gd name="connsiteY121" fmla="*/ 826062 h 5094880"/>
              <a:gd name="connsiteX122" fmla="*/ 3470542 w 4568909"/>
              <a:gd name="connsiteY122" fmla="*/ 811180 h 5094880"/>
              <a:gd name="connsiteX123" fmla="*/ 3472672 w 4568909"/>
              <a:gd name="connsiteY123" fmla="*/ 796341 h 5094880"/>
              <a:gd name="connsiteX124" fmla="*/ 3472672 w 4568909"/>
              <a:gd name="connsiteY124" fmla="*/ 749619 h 5094880"/>
              <a:gd name="connsiteX125" fmla="*/ 3470542 w 4568909"/>
              <a:gd name="connsiteY125" fmla="*/ 728378 h 5094880"/>
              <a:gd name="connsiteX126" fmla="*/ 3470542 w 4568909"/>
              <a:gd name="connsiteY126" fmla="*/ 724138 h 5094880"/>
              <a:gd name="connsiteX127" fmla="*/ 3470542 w 4568909"/>
              <a:gd name="connsiteY127" fmla="*/ 722018 h 5094880"/>
              <a:gd name="connsiteX128" fmla="*/ 3462048 w 4568909"/>
              <a:gd name="connsiteY128" fmla="*/ 681656 h 5094880"/>
              <a:gd name="connsiteX129" fmla="*/ 3455683 w 4568909"/>
              <a:gd name="connsiteY129" fmla="*/ 662534 h 5094880"/>
              <a:gd name="connsiteX130" fmla="*/ 3449294 w 4568909"/>
              <a:gd name="connsiteY130" fmla="*/ 647652 h 5094880"/>
              <a:gd name="connsiteX131" fmla="*/ 3432305 w 4568909"/>
              <a:gd name="connsiteY131" fmla="*/ 613692 h 5094880"/>
              <a:gd name="connsiteX132" fmla="*/ 3411080 w 4568909"/>
              <a:gd name="connsiteY132" fmla="*/ 579732 h 5094880"/>
              <a:gd name="connsiteX133" fmla="*/ 3400456 w 4568909"/>
              <a:gd name="connsiteY133" fmla="*/ 566969 h 5094880"/>
              <a:gd name="connsiteX134" fmla="*/ 3387703 w 4568909"/>
              <a:gd name="connsiteY134" fmla="*/ 554251 h 5094880"/>
              <a:gd name="connsiteX135" fmla="*/ 3228435 w 4568909"/>
              <a:gd name="connsiteY135" fmla="*/ 437445 h 5094880"/>
              <a:gd name="connsiteX136" fmla="*/ 3198692 w 4568909"/>
              <a:gd name="connsiteY136" fmla="*/ 318476 h 5094880"/>
              <a:gd name="connsiteX137" fmla="*/ 3286497 w 4568909"/>
              <a:gd name="connsiteY137" fmla="*/ 276675 h 5094880"/>
              <a:gd name="connsiteX138" fmla="*/ 2753580 w 4568909"/>
              <a:gd name="connsiteY138" fmla="*/ 2208 h 5094880"/>
              <a:gd name="connsiteX139" fmla="*/ 3032365 w 4568909"/>
              <a:gd name="connsiteY139" fmla="*/ 59829 h 5094880"/>
              <a:gd name="connsiteX140" fmla="*/ 2985561 w 4568909"/>
              <a:gd name="connsiteY140" fmla="*/ 229797 h 5094880"/>
              <a:gd name="connsiteX141" fmla="*/ 2484419 w 4568909"/>
              <a:gd name="connsiteY141" fmla="*/ 212609 h 5094880"/>
              <a:gd name="connsiteX142" fmla="*/ 2250835 w 4568909"/>
              <a:gd name="connsiteY142" fmla="*/ 592888 h 5094880"/>
              <a:gd name="connsiteX143" fmla="*/ 2250835 w 4568909"/>
              <a:gd name="connsiteY143" fmla="*/ 595037 h 5094880"/>
              <a:gd name="connsiteX144" fmla="*/ 2329425 w 4568909"/>
              <a:gd name="connsiteY144" fmla="*/ 798903 h 5094880"/>
              <a:gd name="connsiteX145" fmla="*/ 2947359 w 4568909"/>
              <a:gd name="connsiteY145" fmla="*/ 949534 h 5094880"/>
              <a:gd name="connsiteX146" fmla="*/ 2994163 w 4568909"/>
              <a:gd name="connsiteY146" fmla="*/ 1119502 h 5094880"/>
              <a:gd name="connsiteX147" fmla="*/ 2495063 w 4568909"/>
              <a:gd name="connsiteY147" fmla="*/ 1113057 h 5094880"/>
              <a:gd name="connsiteX148" fmla="*/ 2274164 w 4568909"/>
              <a:gd name="connsiteY148" fmla="*/ 989878 h 5094880"/>
              <a:gd name="connsiteX149" fmla="*/ 2308137 w 4568909"/>
              <a:gd name="connsiteY149" fmla="*/ 1716299 h 5094880"/>
              <a:gd name="connsiteX150" fmla="*/ 2325197 w 4568909"/>
              <a:gd name="connsiteY150" fmla="*/ 2113289 h 5094880"/>
              <a:gd name="connsiteX151" fmla="*/ 2325197 w 4568909"/>
              <a:gd name="connsiteY151" fmla="*/ 2145277 h 5094880"/>
              <a:gd name="connsiteX152" fmla="*/ 2325197 w 4568909"/>
              <a:gd name="connsiteY152" fmla="*/ 2149574 h 5094880"/>
              <a:gd name="connsiteX153" fmla="*/ 2344297 w 4568909"/>
              <a:gd name="connsiteY153" fmla="*/ 2671891 h 5094880"/>
              <a:gd name="connsiteX154" fmla="*/ 2427116 w 4568909"/>
              <a:gd name="connsiteY154" fmla="*/ 2909894 h 5094880"/>
              <a:gd name="connsiteX155" fmla="*/ 2633143 w 4568909"/>
              <a:gd name="connsiteY155" fmla="*/ 2992729 h 5094880"/>
              <a:gd name="connsiteX156" fmla="*/ 2803009 w 4568909"/>
              <a:gd name="connsiteY156" fmla="*/ 2863105 h 5094880"/>
              <a:gd name="connsiteX157" fmla="*/ 2945318 w 4568909"/>
              <a:gd name="connsiteY157" fmla="*/ 2584758 h 5094880"/>
              <a:gd name="connsiteX158" fmla="*/ 3406071 w 4568909"/>
              <a:gd name="connsiteY158" fmla="*/ 2274901 h 5094880"/>
              <a:gd name="connsiteX159" fmla="*/ 3811709 w 4568909"/>
              <a:gd name="connsiteY159" fmla="*/ 2621044 h 5094880"/>
              <a:gd name="connsiteX160" fmla="*/ 3750178 w 4568909"/>
              <a:gd name="connsiteY160" fmla="*/ 2729183 h 5094880"/>
              <a:gd name="connsiteX161" fmla="*/ 3641842 w 4568909"/>
              <a:gd name="connsiteY161" fmla="*/ 2667594 h 5094880"/>
              <a:gd name="connsiteX162" fmla="*/ 3491077 w 4568909"/>
              <a:gd name="connsiteY162" fmla="*/ 2470173 h 5094880"/>
              <a:gd name="connsiteX163" fmla="*/ 3227748 w 4568909"/>
              <a:gd name="connsiteY163" fmla="*/ 2504071 h 5094880"/>
              <a:gd name="connsiteX164" fmla="*/ 3074795 w 4568909"/>
              <a:gd name="connsiteY164" fmla="*/ 2716531 h 5094880"/>
              <a:gd name="connsiteX165" fmla="*/ 2926217 w 4568909"/>
              <a:gd name="connsiteY165" fmla="*/ 3005381 h 5094880"/>
              <a:gd name="connsiteX166" fmla="*/ 2410057 w 4568909"/>
              <a:gd name="connsiteY166" fmla="*/ 3115670 h 5094880"/>
              <a:gd name="connsiteX167" fmla="*/ 2323010 w 4568909"/>
              <a:gd name="connsiteY167" fmla="*/ 3054080 h 5094880"/>
              <a:gd name="connsiteX168" fmla="*/ 2323010 w 4568909"/>
              <a:gd name="connsiteY168" fmla="*/ 3315477 h 5094880"/>
              <a:gd name="connsiteX169" fmla="*/ 2325197 w 4568909"/>
              <a:gd name="connsiteY169" fmla="*/ 3922778 h 5094880"/>
              <a:gd name="connsiteX170" fmla="*/ 2327238 w 4568909"/>
              <a:gd name="connsiteY170" fmla="*/ 3941876 h 5094880"/>
              <a:gd name="connsiteX171" fmla="*/ 2325197 w 4568909"/>
              <a:gd name="connsiteY171" fmla="*/ 3956676 h 5094880"/>
              <a:gd name="connsiteX172" fmla="*/ 2325197 w 4568909"/>
              <a:gd name="connsiteY172" fmla="*/ 3963122 h 5094880"/>
              <a:gd name="connsiteX173" fmla="*/ 2747748 w 4568909"/>
              <a:gd name="connsiteY173" fmla="*/ 4022563 h 5094880"/>
              <a:gd name="connsiteX174" fmla="*/ 3064151 w 4568909"/>
              <a:gd name="connsiteY174" fmla="*/ 4268921 h 5094880"/>
              <a:gd name="connsiteX175" fmla="*/ 3157614 w 4568909"/>
              <a:gd name="connsiteY175" fmla="*/ 4455838 h 5094880"/>
              <a:gd name="connsiteX176" fmla="*/ 3204418 w 4568909"/>
              <a:gd name="connsiteY176" fmla="*/ 4527931 h 5094880"/>
              <a:gd name="connsiteX177" fmla="*/ 3251077 w 4568909"/>
              <a:gd name="connsiteY177" fmla="*/ 4559919 h 5094880"/>
              <a:gd name="connsiteX178" fmla="*/ 3527091 w 4568909"/>
              <a:gd name="connsiteY178" fmla="*/ 4409049 h 5094880"/>
              <a:gd name="connsiteX179" fmla="*/ 3586581 w 4568909"/>
              <a:gd name="connsiteY179" fmla="*/ 4245526 h 5094880"/>
              <a:gd name="connsiteX180" fmla="*/ 3580311 w 4568909"/>
              <a:gd name="connsiteY180" fmla="*/ 4154336 h 5094880"/>
              <a:gd name="connsiteX181" fmla="*/ 3539923 w 4568909"/>
              <a:gd name="connsiteY181" fmla="*/ 4145742 h 5094880"/>
              <a:gd name="connsiteX182" fmla="*/ 3431587 w 4568909"/>
              <a:gd name="connsiteY182" fmla="*/ 4084152 h 5094880"/>
              <a:gd name="connsiteX183" fmla="*/ 3493118 w 4568909"/>
              <a:gd name="connsiteY183" fmla="*/ 3975774 h 5094880"/>
              <a:gd name="connsiteX184" fmla="*/ 3760822 w 4568909"/>
              <a:gd name="connsiteY184" fmla="*/ 4128793 h 5094880"/>
              <a:gd name="connsiteX185" fmla="*/ 3728890 w 4568909"/>
              <a:gd name="connsiteY185" fmla="*/ 4402842 h 5094880"/>
              <a:gd name="connsiteX186" fmla="*/ 3380700 w 4568909"/>
              <a:gd name="connsiteY186" fmla="*/ 4733945 h 5094880"/>
              <a:gd name="connsiteX187" fmla="*/ 3134285 w 4568909"/>
              <a:gd name="connsiteY187" fmla="*/ 4695750 h 5094880"/>
              <a:gd name="connsiteX188" fmla="*/ 2994163 w 4568909"/>
              <a:gd name="connsiteY188" fmla="*/ 4513130 h 5094880"/>
              <a:gd name="connsiteX189" fmla="*/ 2879413 w 4568909"/>
              <a:gd name="connsiteY189" fmla="*/ 4311413 h 5094880"/>
              <a:gd name="connsiteX190" fmla="*/ 2718003 w 4568909"/>
              <a:gd name="connsiteY190" fmla="*/ 4196828 h 5094880"/>
              <a:gd name="connsiteX191" fmla="*/ 2329425 w 4568909"/>
              <a:gd name="connsiteY191" fmla="*/ 4137387 h 5094880"/>
              <a:gd name="connsiteX192" fmla="*/ 2329425 w 4568909"/>
              <a:gd name="connsiteY192" fmla="*/ 4143593 h 5094880"/>
              <a:gd name="connsiteX193" fmla="*/ 2335695 w 4568909"/>
              <a:gd name="connsiteY193" fmla="*/ 4254120 h 5094880"/>
              <a:gd name="connsiteX194" fmla="*/ 2346339 w 4568909"/>
              <a:gd name="connsiteY194" fmla="*/ 4547267 h 5094880"/>
              <a:gd name="connsiteX195" fmla="*/ 2348526 w 4568909"/>
              <a:gd name="connsiteY195" fmla="*/ 4555622 h 5094880"/>
              <a:gd name="connsiteX196" fmla="*/ 2596983 w 4568909"/>
              <a:gd name="connsiteY196" fmla="*/ 4901765 h 5094880"/>
              <a:gd name="connsiteX197" fmla="*/ 2945318 w 4568909"/>
              <a:gd name="connsiteY197" fmla="*/ 4795535 h 5094880"/>
              <a:gd name="connsiteX198" fmla="*/ 3070567 w 4568909"/>
              <a:gd name="connsiteY198" fmla="*/ 4795535 h 5094880"/>
              <a:gd name="connsiteX199" fmla="*/ 3070567 w 4568909"/>
              <a:gd name="connsiteY199" fmla="*/ 4920862 h 5094880"/>
              <a:gd name="connsiteX200" fmla="*/ 2545950 w 4568909"/>
              <a:gd name="connsiteY200" fmla="*/ 5071733 h 5094880"/>
              <a:gd name="connsiteX201" fmla="*/ 2269935 w 4568909"/>
              <a:gd name="connsiteY201" fmla="*/ 4842324 h 5094880"/>
              <a:gd name="connsiteX202" fmla="*/ 2259291 w 4568909"/>
              <a:gd name="connsiteY202" fmla="*/ 4861421 h 5094880"/>
              <a:gd name="connsiteX203" fmla="*/ 1928016 w 4568909"/>
              <a:gd name="connsiteY203" fmla="*/ 5086533 h 5094880"/>
              <a:gd name="connsiteX204" fmla="*/ 1513921 w 4568909"/>
              <a:gd name="connsiteY204" fmla="*/ 4978155 h 5094880"/>
              <a:gd name="connsiteX205" fmla="*/ 1513921 w 4568909"/>
              <a:gd name="connsiteY205" fmla="*/ 4853066 h 5094880"/>
              <a:gd name="connsiteX206" fmla="*/ 1639170 w 4568909"/>
              <a:gd name="connsiteY206" fmla="*/ 4853066 h 5094880"/>
              <a:gd name="connsiteX207" fmla="*/ 1976861 w 4568909"/>
              <a:gd name="connsiteY207" fmla="*/ 4886964 h 5094880"/>
              <a:gd name="connsiteX208" fmla="*/ 2165829 w 4568909"/>
              <a:gd name="connsiteY208" fmla="*/ 4649200 h 5094880"/>
              <a:gd name="connsiteX209" fmla="*/ 2170057 w 4568909"/>
              <a:gd name="connsiteY209" fmla="*/ 4629864 h 5094880"/>
              <a:gd name="connsiteX210" fmla="*/ 2170057 w 4568909"/>
              <a:gd name="connsiteY210" fmla="*/ 4627954 h 5094880"/>
              <a:gd name="connsiteX211" fmla="*/ 2170057 w 4568909"/>
              <a:gd name="connsiteY211" fmla="*/ 4625806 h 5094880"/>
              <a:gd name="connsiteX212" fmla="*/ 2174431 w 4568909"/>
              <a:gd name="connsiteY212" fmla="*/ 4572571 h 5094880"/>
              <a:gd name="connsiteX213" fmla="*/ 2174431 w 4568909"/>
              <a:gd name="connsiteY213" fmla="*/ 4562068 h 5094880"/>
              <a:gd name="connsiteX214" fmla="*/ 2155185 w 4568909"/>
              <a:gd name="connsiteY214" fmla="*/ 4152187 h 5094880"/>
              <a:gd name="connsiteX215" fmla="*/ 2157372 w 4568909"/>
              <a:gd name="connsiteY215" fmla="*/ 3956676 h 5094880"/>
              <a:gd name="connsiteX216" fmla="*/ 2157372 w 4568909"/>
              <a:gd name="connsiteY216" fmla="*/ 3778353 h 5094880"/>
              <a:gd name="connsiteX217" fmla="*/ 2123398 w 4568909"/>
              <a:gd name="connsiteY217" fmla="*/ 3816548 h 5094880"/>
              <a:gd name="connsiteX218" fmla="*/ 1671102 w 4568909"/>
              <a:gd name="connsiteY218" fmla="*/ 3920630 h 5094880"/>
              <a:gd name="connsiteX219" fmla="*/ 1405586 w 4568909"/>
              <a:gd name="connsiteY219" fmla="*/ 3551093 h 5094880"/>
              <a:gd name="connsiteX220" fmla="*/ 1106096 w 4568909"/>
              <a:gd name="connsiteY220" fmla="*/ 3279192 h 5094880"/>
              <a:gd name="connsiteX221" fmla="*/ 851224 w 4568909"/>
              <a:gd name="connsiteY221" fmla="*/ 3444863 h 5094880"/>
              <a:gd name="connsiteX222" fmla="*/ 743035 w 4568909"/>
              <a:gd name="connsiteY222" fmla="*/ 3506452 h 5094880"/>
              <a:gd name="connsiteX223" fmla="*/ 681358 w 4568909"/>
              <a:gd name="connsiteY223" fmla="*/ 3398313 h 5094880"/>
              <a:gd name="connsiteX224" fmla="*/ 1048794 w 4568909"/>
              <a:gd name="connsiteY224" fmla="*/ 3103017 h 5094880"/>
              <a:gd name="connsiteX225" fmla="*/ 1454432 w 4568909"/>
              <a:gd name="connsiteY225" fmla="*/ 3300438 h 5094880"/>
              <a:gd name="connsiteX226" fmla="*/ 1573411 w 4568909"/>
              <a:gd name="connsiteY226" fmla="*/ 3495949 h 5094880"/>
              <a:gd name="connsiteX227" fmla="*/ 1671102 w 4568909"/>
              <a:gd name="connsiteY227" fmla="*/ 3699815 h 5094880"/>
              <a:gd name="connsiteX228" fmla="*/ 1832512 w 4568909"/>
              <a:gd name="connsiteY228" fmla="*/ 3771908 h 5094880"/>
              <a:gd name="connsiteX229" fmla="*/ 1989547 w 4568909"/>
              <a:gd name="connsiteY229" fmla="*/ 3699815 h 5094880"/>
              <a:gd name="connsiteX230" fmla="*/ 2153143 w 4568909"/>
              <a:gd name="connsiteY230" fmla="*/ 3302586 h 5094880"/>
              <a:gd name="connsiteX231" fmla="*/ 2155185 w 4568909"/>
              <a:gd name="connsiteY231" fmla="*/ 3285637 h 5094880"/>
              <a:gd name="connsiteX232" fmla="*/ 2153143 w 4568909"/>
              <a:gd name="connsiteY232" fmla="*/ 2667594 h 5094880"/>
              <a:gd name="connsiteX233" fmla="*/ 1749693 w 4568909"/>
              <a:gd name="connsiteY233" fmla="*/ 2716531 h 5094880"/>
              <a:gd name="connsiteX234" fmla="*/ 1605197 w 4568909"/>
              <a:gd name="connsiteY234" fmla="*/ 2440333 h 5094880"/>
              <a:gd name="connsiteX235" fmla="*/ 1592512 w 4568909"/>
              <a:gd name="connsiteY235" fmla="*/ 2272753 h 5094880"/>
              <a:gd name="connsiteX236" fmla="*/ 1505464 w 4568909"/>
              <a:gd name="connsiteY236" fmla="*/ 2196124 h 5094880"/>
              <a:gd name="connsiteX237" fmla="*/ 1017008 w 4568909"/>
              <a:gd name="connsiteY237" fmla="*/ 2346994 h 5094880"/>
              <a:gd name="connsiteX238" fmla="*/ 908673 w 4568909"/>
              <a:gd name="connsiteY238" fmla="*/ 2408584 h 5094880"/>
              <a:gd name="connsiteX239" fmla="*/ 846996 w 4568909"/>
              <a:gd name="connsiteY239" fmla="*/ 2300205 h 5094880"/>
              <a:gd name="connsiteX240" fmla="*/ 1065853 w 4568909"/>
              <a:gd name="connsiteY240" fmla="*/ 2022098 h 5094880"/>
              <a:gd name="connsiteX241" fmla="*/ 1471345 w 4568909"/>
              <a:gd name="connsiteY241" fmla="*/ 2000852 h 5094880"/>
              <a:gd name="connsiteX242" fmla="*/ 1745318 w 4568909"/>
              <a:gd name="connsiteY242" fmla="*/ 2185620 h 5094880"/>
              <a:gd name="connsiteX243" fmla="*/ 1781479 w 4568909"/>
              <a:gd name="connsiteY243" fmla="*/ 2370389 h 5094880"/>
              <a:gd name="connsiteX244" fmla="*/ 1792123 w 4568909"/>
              <a:gd name="connsiteY244" fmla="*/ 2519111 h 5094880"/>
              <a:gd name="connsiteX245" fmla="*/ 1966217 w 4568909"/>
              <a:gd name="connsiteY245" fmla="*/ 2582849 h 5094880"/>
              <a:gd name="connsiteX246" fmla="*/ 2127627 w 4568909"/>
              <a:gd name="connsiteY246" fmla="*/ 2398080 h 5094880"/>
              <a:gd name="connsiteX247" fmla="*/ 2155185 w 4568909"/>
              <a:gd name="connsiteY247" fmla="*/ 2170820 h 5094880"/>
              <a:gd name="connsiteX248" fmla="*/ 2155185 w 4568909"/>
              <a:gd name="connsiteY248" fmla="*/ 2153871 h 5094880"/>
              <a:gd name="connsiteX249" fmla="*/ 2155185 w 4568909"/>
              <a:gd name="connsiteY249" fmla="*/ 2151722 h 5094880"/>
              <a:gd name="connsiteX250" fmla="*/ 2148915 w 4568909"/>
              <a:gd name="connsiteY250" fmla="*/ 2015652 h 5094880"/>
              <a:gd name="connsiteX251" fmla="*/ 2129814 w 4568909"/>
              <a:gd name="connsiteY251" fmla="*/ 1605772 h 5094880"/>
              <a:gd name="connsiteX252" fmla="*/ 2102110 w 4568909"/>
              <a:gd name="connsiteY252" fmla="*/ 1000620 h 5094880"/>
              <a:gd name="connsiteX253" fmla="*/ 2002378 w 4568909"/>
              <a:gd name="connsiteY253" fmla="*/ 1081307 h 5094880"/>
              <a:gd name="connsiteX254" fmla="*/ 1471345 w 4568909"/>
              <a:gd name="connsiteY254" fmla="*/ 1134303 h 5094880"/>
              <a:gd name="connsiteX255" fmla="*/ 1384298 w 4568909"/>
              <a:gd name="connsiteY255" fmla="*/ 1047409 h 5094880"/>
              <a:gd name="connsiteX256" fmla="*/ 1471345 w 4568909"/>
              <a:gd name="connsiteY256" fmla="*/ 960276 h 5094880"/>
              <a:gd name="connsiteX257" fmla="*/ 1764419 w 4568909"/>
              <a:gd name="connsiteY257" fmla="*/ 977225 h 5094880"/>
              <a:gd name="connsiteX258" fmla="*/ 1938660 w 4568909"/>
              <a:gd name="connsiteY258" fmla="*/ 915636 h 5094880"/>
              <a:gd name="connsiteX259" fmla="*/ 1985318 w 4568909"/>
              <a:gd name="connsiteY259" fmla="*/ 873144 h 5094880"/>
              <a:gd name="connsiteX260" fmla="*/ 2019292 w 4568909"/>
              <a:gd name="connsiteY260" fmla="*/ 828504 h 5094880"/>
              <a:gd name="connsiteX261" fmla="*/ 2068137 w 4568909"/>
              <a:gd name="connsiteY261" fmla="*/ 707473 h 5094880"/>
              <a:gd name="connsiteX262" fmla="*/ 2078781 w 4568909"/>
              <a:gd name="connsiteY262" fmla="*/ 601243 h 5094880"/>
              <a:gd name="connsiteX263" fmla="*/ 2076740 w 4568909"/>
              <a:gd name="connsiteY263" fmla="*/ 569494 h 5094880"/>
              <a:gd name="connsiteX264" fmla="*/ 2049036 w 4568909"/>
              <a:gd name="connsiteY264" fmla="*/ 444166 h 5094880"/>
              <a:gd name="connsiteX265" fmla="*/ 1989547 w 4568909"/>
              <a:gd name="connsiteY265" fmla="*/ 337936 h 5094880"/>
              <a:gd name="connsiteX266" fmla="*/ 1872755 w 4568909"/>
              <a:gd name="connsiteY266" fmla="*/ 246746 h 5094880"/>
              <a:gd name="connsiteX267" fmla="*/ 1492633 w 4568909"/>
              <a:gd name="connsiteY267" fmla="*/ 251043 h 5094880"/>
              <a:gd name="connsiteX268" fmla="*/ 1384298 w 4568909"/>
              <a:gd name="connsiteY268" fmla="*/ 189453 h 5094880"/>
              <a:gd name="connsiteX269" fmla="*/ 1445975 w 4568909"/>
              <a:gd name="connsiteY269" fmla="*/ 81075 h 5094880"/>
              <a:gd name="connsiteX270" fmla="*/ 1998149 w 4568909"/>
              <a:gd name="connsiteY270" fmla="*/ 112824 h 5094880"/>
              <a:gd name="connsiteX271" fmla="*/ 2155185 w 4568909"/>
              <a:gd name="connsiteY271" fmla="*/ 270140 h 5094880"/>
              <a:gd name="connsiteX272" fmla="*/ 2471734 w 4568909"/>
              <a:gd name="connsiteY272" fmla="*/ 32137 h 5094880"/>
              <a:gd name="connsiteX273" fmla="*/ 2753580 w 4568909"/>
              <a:gd name="connsiteY273" fmla="*/ 2208 h 509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4568909" h="5094880">
                <a:moveTo>
                  <a:pt x="364288" y="3058190"/>
                </a:moveTo>
                <a:cubicBezTo>
                  <a:pt x="428202" y="3061876"/>
                  <a:pt x="484339" y="3147090"/>
                  <a:pt x="427036" y="3210773"/>
                </a:cubicBezTo>
                <a:cubicBezTo>
                  <a:pt x="361145" y="3282981"/>
                  <a:pt x="346338" y="3380678"/>
                  <a:pt x="346338" y="3474113"/>
                </a:cubicBezTo>
                <a:cubicBezTo>
                  <a:pt x="346338" y="3567632"/>
                  <a:pt x="352705" y="3692909"/>
                  <a:pt x="418522" y="3767206"/>
                </a:cubicBezTo>
                <a:cubicBezTo>
                  <a:pt x="486486" y="3843676"/>
                  <a:pt x="603239" y="3881869"/>
                  <a:pt x="700966" y="3898918"/>
                </a:cubicBezTo>
                <a:cubicBezTo>
                  <a:pt x="809279" y="3915883"/>
                  <a:pt x="917592" y="3903180"/>
                  <a:pt x="1017392" y="3864903"/>
                </a:cubicBezTo>
                <a:cubicBezTo>
                  <a:pt x="1061961" y="3847938"/>
                  <a:pt x="1112971" y="3884042"/>
                  <a:pt x="1125705" y="3926497"/>
                </a:cubicBezTo>
                <a:cubicBezTo>
                  <a:pt x="1138439" y="3975387"/>
                  <a:pt x="1108751" y="4017843"/>
                  <a:pt x="1064108" y="4034808"/>
                </a:cubicBezTo>
                <a:cubicBezTo>
                  <a:pt x="994071" y="4060298"/>
                  <a:pt x="921812" y="4075174"/>
                  <a:pt x="849628" y="4079436"/>
                </a:cubicBezTo>
                <a:cubicBezTo>
                  <a:pt x="849628" y="4083699"/>
                  <a:pt x="847481" y="4090050"/>
                  <a:pt x="847481" y="4094313"/>
                </a:cubicBezTo>
                <a:cubicBezTo>
                  <a:pt x="830527" y="4198362"/>
                  <a:pt x="826233" y="4313025"/>
                  <a:pt x="883610" y="4406460"/>
                </a:cubicBezTo>
                <a:cubicBezTo>
                  <a:pt x="930326" y="4478667"/>
                  <a:pt x="1006805" y="4529647"/>
                  <a:pt x="1087503" y="4553048"/>
                </a:cubicBezTo>
                <a:cubicBezTo>
                  <a:pt x="1284954" y="4610379"/>
                  <a:pt x="1480333" y="4499895"/>
                  <a:pt x="1605674" y="4351218"/>
                </a:cubicBezTo>
                <a:cubicBezTo>
                  <a:pt x="1637509" y="4315114"/>
                  <a:pt x="1699106" y="4319376"/>
                  <a:pt x="1730941" y="4351218"/>
                </a:cubicBezTo>
                <a:cubicBezTo>
                  <a:pt x="1767071" y="4387321"/>
                  <a:pt x="1760704" y="4440474"/>
                  <a:pt x="1730941" y="4476578"/>
                </a:cubicBezTo>
                <a:cubicBezTo>
                  <a:pt x="1561105" y="4680414"/>
                  <a:pt x="1278587" y="4807863"/>
                  <a:pt x="1015245" y="4714428"/>
                </a:cubicBezTo>
                <a:cubicBezTo>
                  <a:pt x="894197" y="4671973"/>
                  <a:pt x="785884" y="4591241"/>
                  <a:pt x="722214" y="4478667"/>
                </a:cubicBezTo>
                <a:cubicBezTo>
                  <a:pt x="654250" y="4353391"/>
                  <a:pt x="654250" y="4208975"/>
                  <a:pt x="675498" y="4070912"/>
                </a:cubicBezTo>
                <a:cubicBezTo>
                  <a:pt x="662764" y="4070912"/>
                  <a:pt x="652103" y="4068823"/>
                  <a:pt x="641516" y="4066650"/>
                </a:cubicBezTo>
                <a:cubicBezTo>
                  <a:pt x="509807" y="4041160"/>
                  <a:pt x="363292" y="3979566"/>
                  <a:pt x="278373" y="3873428"/>
                </a:cubicBezTo>
                <a:cubicBezTo>
                  <a:pt x="189161" y="3762943"/>
                  <a:pt x="167913" y="3599474"/>
                  <a:pt x="170060" y="3461410"/>
                </a:cubicBezTo>
                <a:cubicBezTo>
                  <a:pt x="172133" y="3323347"/>
                  <a:pt x="208262" y="3189545"/>
                  <a:pt x="301695" y="3085496"/>
                </a:cubicBezTo>
                <a:cubicBezTo>
                  <a:pt x="320814" y="3064791"/>
                  <a:pt x="342983" y="3056961"/>
                  <a:pt x="364288" y="3058190"/>
                </a:cubicBezTo>
                <a:close/>
                <a:moveTo>
                  <a:pt x="4277900" y="2230817"/>
                </a:moveTo>
                <a:cubicBezTo>
                  <a:pt x="4312344" y="2235697"/>
                  <a:pt x="4346179" y="2258787"/>
                  <a:pt x="4352575" y="2293851"/>
                </a:cubicBezTo>
                <a:cubicBezTo>
                  <a:pt x="4378013" y="2429768"/>
                  <a:pt x="4454471" y="2542310"/>
                  <a:pt x="4507588" y="2665536"/>
                </a:cubicBezTo>
                <a:cubicBezTo>
                  <a:pt x="4564968" y="2797196"/>
                  <a:pt x="4584046" y="2928857"/>
                  <a:pt x="4556440" y="3071121"/>
                </a:cubicBezTo>
                <a:cubicBezTo>
                  <a:pt x="4533098" y="3198524"/>
                  <a:pt x="4475718" y="3328096"/>
                  <a:pt x="4401427" y="3432203"/>
                </a:cubicBezTo>
                <a:cubicBezTo>
                  <a:pt x="4329160" y="3531972"/>
                  <a:pt x="4231527" y="3616961"/>
                  <a:pt x="4101952" y="3631822"/>
                </a:cubicBezTo>
                <a:cubicBezTo>
                  <a:pt x="4034021" y="3640337"/>
                  <a:pt x="3968186" y="3625476"/>
                  <a:pt x="3912901" y="3595674"/>
                </a:cubicBezTo>
                <a:cubicBezTo>
                  <a:pt x="3891727" y="3650941"/>
                  <a:pt x="3859857" y="3704038"/>
                  <a:pt x="3815268" y="3750710"/>
                </a:cubicBezTo>
                <a:cubicBezTo>
                  <a:pt x="3619858" y="3956756"/>
                  <a:pt x="3297041" y="3933380"/>
                  <a:pt x="3080384" y="3778343"/>
                </a:cubicBezTo>
                <a:cubicBezTo>
                  <a:pt x="3042154" y="3750790"/>
                  <a:pt x="3023076" y="3701870"/>
                  <a:pt x="3048586" y="3657287"/>
                </a:cubicBezTo>
                <a:cubicBezTo>
                  <a:pt x="3071929" y="3619050"/>
                  <a:pt x="3131404" y="3597843"/>
                  <a:pt x="3169634" y="3625476"/>
                </a:cubicBezTo>
                <a:cubicBezTo>
                  <a:pt x="3322551" y="3733760"/>
                  <a:pt x="3545495" y="3776255"/>
                  <a:pt x="3689957" y="3625476"/>
                </a:cubicBezTo>
                <a:cubicBezTo>
                  <a:pt x="3840706" y="3468271"/>
                  <a:pt x="3757888" y="3221900"/>
                  <a:pt x="3668711" y="3058429"/>
                </a:cubicBezTo>
                <a:cubicBezTo>
                  <a:pt x="3615594" y="2958579"/>
                  <a:pt x="3766416" y="2869413"/>
                  <a:pt x="3821628" y="2969182"/>
                </a:cubicBezTo>
                <a:cubicBezTo>
                  <a:pt x="3891727" y="3096666"/>
                  <a:pt x="3944771" y="3247445"/>
                  <a:pt x="3946939" y="3393966"/>
                </a:cubicBezTo>
                <a:cubicBezTo>
                  <a:pt x="3951131" y="3398223"/>
                  <a:pt x="3955394" y="3404569"/>
                  <a:pt x="3959658" y="3410915"/>
                </a:cubicBezTo>
                <a:cubicBezTo>
                  <a:pt x="4008511" y="3487389"/>
                  <a:pt x="4121031" y="3461925"/>
                  <a:pt x="4182675" y="3413084"/>
                </a:cubicBezTo>
                <a:cubicBezTo>
                  <a:pt x="4280380" y="3336610"/>
                  <a:pt x="4341951" y="3200693"/>
                  <a:pt x="4373821" y="3083893"/>
                </a:cubicBezTo>
                <a:cubicBezTo>
                  <a:pt x="4407787" y="2952233"/>
                  <a:pt x="4390804" y="2829007"/>
                  <a:pt x="4333424" y="2707950"/>
                </a:cubicBezTo>
                <a:cubicBezTo>
                  <a:pt x="4278212" y="2589062"/>
                  <a:pt x="4206017" y="2472263"/>
                  <a:pt x="4182675" y="2340602"/>
                </a:cubicBezTo>
                <a:cubicBezTo>
                  <a:pt x="4174147" y="2293851"/>
                  <a:pt x="4195394" y="2245010"/>
                  <a:pt x="4244246" y="2232238"/>
                </a:cubicBezTo>
                <a:cubicBezTo>
                  <a:pt x="4254870" y="2229587"/>
                  <a:pt x="4266419" y="2229190"/>
                  <a:pt x="4277900" y="2230817"/>
                </a:cubicBezTo>
                <a:close/>
                <a:moveTo>
                  <a:pt x="3617504" y="1274149"/>
                </a:moveTo>
                <a:cubicBezTo>
                  <a:pt x="3661573" y="1274149"/>
                  <a:pt x="3704576" y="1302289"/>
                  <a:pt x="3702456" y="1358569"/>
                </a:cubicBezTo>
                <a:cubicBezTo>
                  <a:pt x="3698216" y="1479625"/>
                  <a:pt x="3647230" y="1583691"/>
                  <a:pt x="3560179" y="1666519"/>
                </a:cubicBezTo>
                <a:cubicBezTo>
                  <a:pt x="3415755" y="1804565"/>
                  <a:pt x="3218252" y="1870402"/>
                  <a:pt x="3033468" y="1936240"/>
                </a:cubicBezTo>
                <a:cubicBezTo>
                  <a:pt x="2925164" y="1974468"/>
                  <a:pt x="2795606" y="2010572"/>
                  <a:pt x="2691541" y="1942611"/>
                </a:cubicBezTo>
                <a:cubicBezTo>
                  <a:pt x="2576850" y="1866155"/>
                  <a:pt x="2591716" y="1732356"/>
                  <a:pt x="2553504" y="1615548"/>
                </a:cubicBezTo>
                <a:cubicBezTo>
                  <a:pt x="2517384" y="1507235"/>
                  <a:pt x="2687301" y="1462635"/>
                  <a:pt x="2723366" y="1568824"/>
                </a:cubicBezTo>
                <a:cubicBezTo>
                  <a:pt x="2742527" y="1628290"/>
                  <a:pt x="2742527" y="1692004"/>
                  <a:pt x="2761633" y="1751470"/>
                </a:cubicBezTo>
                <a:cubicBezTo>
                  <a:pt x="2776500" y="1798193"/>
                  <a:pt x="2804085" y="1808812"/>
                  <a:pt x="2850832" y="1804565"/>
                </a:cubicBezTo>
                <a:cubicBezTo>
                  <a:pt x="2901763" y="1800317"/>
                  <a:pt x="2954897" y="1779079"/>
                  <a:pt x="3003735" y="1757841"/>
                </a:cubicBezTo>
                <a:cubicBezTo>
                  <a:pt x="3048335" y="1742975"/>
                  <a:pt x="3092934" y="1725985"/>
                  <a:pt x="3137533" y="1708994"/>
                </a:cubicBezTo>
                <a:cubicBezTo>
                  <a:pt x="3224584" y="1677137"/>
                  <a:pt x="3324409" y="1630414"/>
                  <a:pt x="3396649" y="1575196"/>
                </a:cubicBezTo>
                <a:cubicBezTo>
                  <a:pt x="3473073" y="1515730"/>
                  <a:pt x="3521912" y="1445645"/>
                  <a:pt x="3526152" y="1358569"/>
                </a:cubicBezTo>
                <a:cubicBezTo>
                  <a:pt x="3528299" y="1302289"/>
                  <a:pt x="3573435" y="1274149"/>
                  <a:pt x="3617504" y="1274149"/>
                </a:cubicBezTo>
                <a:close/>
                <a:moveTo>
                  <a:pt x="418294" y="998109"/>
                </a:moveTo>
                <a:cubicBezTo>
                  <a:pt x="441654" y="998642"/>
                  <a:pt x="465013" y="1007668"/>
                  <a:pt x="480954" y="1023586"/>
                </a:cubicBezTo>
                <a:cubicBezTo>
                  <a:pt x="517064" y="1059691"/>
                  <a:pt x="510666" y="1112782"/>
                  <a:pt x="480954" y="1148887"/>
                </a:cubicBezTo>
                <a:cubicBezTo>
                  <a:pt x="478821" y="1151022"/>
                  <a:pt x="466061" y="1168007"/>
                  <a:pt x="466061" y="1168007"/>
                </a:cubicBezTo>
                <a:cubicBezTo>
                  <a:pt x="459700" y="1176453"/>
                  <a:pt x="455471" y="1182857"/>
                  <a:pt x="449072" y="1191396"/>
                </a:cubicBezTo>
                <a:cubicBezTo>
                  <a:pt x="436349" y="1208381"/>
                  <a:pt x="423589" y="1227501"/>
                  <a:pt x="410866" y="1246621"/>
                </a:cubicBezTo>
                <a:cubicBezTo>
                  <a:pt x="383250" y="1289037"/>
                  <a:pt x="357767" y="1331547"/>
                  <a:pt x="334417" y="1373963"/>
                </a:cubicBezTo>
                <a:cubicBezTo>
                  <a:pt x="285547" y="1463159"/>
                  <a:pt x="243075" y="1558758"/>
                  <a:pt x="213364" y="1656493"/>
                </a:cubicBezTo>
                <a:cubicBezTo>
                  <a:pt x="183615" y="1751999"/>
                  <a:pt x="164493" y="1845464"/>
                  <a:pt x="179386" y="1945241"/>
                </a:cubicBezTo>
                <a:cubicBezTo>
                  <a:pt x="185748" y="1996289"/>
                  <a:pt x="204869" y="2042975"/>
                  <a:pt x="236714" y="2085484"/>
                </a:cubicBezTo>
                <a:cubicBezTo>
                  <a:pt x="294041" y="2032394"/>
                  <a:pt x="355635" y="1985615"/>
                  <a:pt x="425722" y="1949510"/>
                </a:cubicBezTo>
                <a:cubicBezTo>
                  <a:pt x="527654" y="1898555"/>
                  <a:pt x="614731" y="2051514"/>
                  <a:pt x="514931" y="2102469"/>
                </a:cubicBezTo>
                <a:cubicBezTo>
                  <a:pt x="429988" y="2147021"/>
                  <a:pt x="353502" y="2208650"/>
                  <a:pt x="294041" y="2285037"/>
                </a:cubicBezTo>
                <a:cubicBezTo>
                  <a:pt x="234581" y="2363651"/>
                  <a:pt x="179386" y="2469832"/>
                  <a:pt x="183615" y="2569701"/>
                </a:cubicBezTo>
                <a:cubicBezTo>
                  <a:pt x="187881" y="2661031"/>
                  <a:pt x="264330" y="2718298"/>
                  <a:pt x="342911" y="2750226"/>
                </a:cubicBezTo>
                <a:cubicBezTo>
                  <a:pt x="440578" y="2790508"/>
                  <a:pt x="553137" y="2807493"/>
                  <a:pt x="659335" y="2811763"/>
                </a:cubicBezTo>
                <a:cubicBezTo>
                  <a:pt x="771894" y="2816032"/>
                  <a:pt x="771894" y="2992288"/>
                  <a:pt x="657202" y="2985884"/>
                </a:cubicBezTo>
                <a:cubicBezTo>
                  <a:pt x="408734" y="2973169"/>
                  <a:pt x="41344" y="2898824"/>
                  <a:pt x="7366" y="2597267"/>
                </a:cubicBezTo>
                <a:cubicBezTo>
                  <a:pt x="-7526" y="2465562"/>
                  <a:pt x="47705" y="2329681"/>
                  <a:pt x="119926" y="2221366"/>
                </a:cubicBezTo>
                <a:cubicBezTo>
                  <a:pt x="-22382" y="2064230"/>
                  <a:pt x="-20250" y="1828479"/>
                  <a:pt x="34945" y="1628834"/>
                </a:cubicBezTo>
                <a:cubicBezTo>
                  <a:pt x="96538" y="1410068"/>
                  <a:pt x="213364" y="1199842"/>
                  <a:pt x="355635" y="1023586"/>
                </a:cubicBezTo>
                <a:cubicBezTo>
                  <a:pt x="371575" y="1005534"/>
                  <a:pt x="394935" y="997575"/>
                  <a:pt x="418294" y="998109"/>
                </a:cubicBezTo>
                <a:close/>
                <a:moveTo>
                  <a:pt x="3915473" y="807576"/>
                </a:moveTo>
                <a:cubicBezTo>
                  <a:pt x="3926904" y="806115"/>
                  <a:pt x="3939479" y="807177"/>
                  <a:pt x="3953016" y="811426"/>
                </a:cubicBezTo>
                <a:cubicBezTo>
                  <a:pt x="4099563" y="858149"/>
                  <a:pt x="4226965" y="943081"/>
                  <a:pt x="4314039" y="1072660"/>
                </a:cubicBezTo>
                <a:cubicBezTo>
                  <a:pt x="4452090" y="1280802"/>
                  <a:pt x="4447823" y="1556849"/>
                  <a:pt x="4350138" y="1779874"/>
                </a:cubicBezTo>
                <a:cubicBezTo>
                  <a:pt x="4303429" y="1890279"/>
                  <a:pt x="4229079" y="1992239"/>
                  <a:pt x="4135661" y="2066581"/>
                </a:cubicBezTo>
                <a:cubicBezTo>
                  <a:pt x="4020984" y="2160027"/>
                  <a:pt x="3823462" y="2272578"/>
                  <a:pt x="3698174" y="2138777"/>
                </a:cubicBezTo>
                <a:cubicBezTo>
                  <a:pt x="3621710" y="2055921"/>
                  <a:pt x="3744883" y="1930634"/>
                  <a:pt x="3821347" y="2011344"/>
                </a:cubicBezTo>
                <a:cubicBezTo>
                  <a:pt x="3851064" y="2043185"/>
                  <a:pt x="3927528" y="1992239"/>
                  <a:pt x="3959398" y="1973135"/>
                </a:cubicBezTo>
                <a:cubicBezTo>
                  <a:pt x="4008221" y="1943370"/>
                  <a:pt x="4037976" y="1917898"/>
                  <a:pt x="4080418" y="1873320"/>
                </a:cubicBezTo>
                <a:cubicBezTo>
                  <a:pt x="4139890" y="1807493"/>
                  <a:pt x="4188752" y="1722491"/>
                  <a:pt x="4214240" y="1637559"/>
                </a:cubicBezTo>
                <a:cubicBezTo>
                  <a:pt x="4222736" y="1612086"/>
                  <a:pt x="4229079" y="1588690"/>
                  <a:pt x="4233346" y="1563217"/>
                </a:cubicBezTo>
                <a:cubicBezTo>
                  <a:pt x="4235461" y="1552627"/>
                  <a:pt x="4237575" y="1541967"/>
                  <a:pt x="4239728" y="1531376"/>
                </a:cubicBezTo>
                <a:cubicBezTo>
                  <a:pt x="4239728" y="1531376"/>
                  <a:pt x="4241842" y="1512272"/>
                  <a:pt x="4241842" y="1508049"/>
                </a:cubicBezTo>
                <a:cubicBezTo>
                  <a:pt x="4243957" y="1480431"/>
                  <a:pt x="4243957" y="1454958"/>
                  <a:pt x="4243957" y="1427340"/>
                </a:cubicBezTo>
                <a:cubicBezTo>
                  <a:pt x="4243957" y="1414603"/>
                  <a:pt x="4241842" y="1403943"/>
                  <a:pt x="4241842" y="1391207"/>
                </a:cubicBezTo>
                <a:cubicBezTo>
                  <a:pt x="4241842" y="1386985"/>
                  <a:pt x="4239728" y="1369957"/>
                  <a:pt x="4239728" y="1367880"/>
                </a:cubicBezTo>
                <a:cubicBezTo>
                  <a:pt x="4233346" y="1325379"/>
                  <a:pt x="4222736" y="1280802"/>
                  <a:pt x="4205744" y="1240447"/>
                </a:cubicBezTo>
                <a:cubicBezTo>
                  <a:pt x="4205744" y="1240447"/>
                  <a:pt x="4195134" y="1217051"/>
                  <a:pt x="4192981" y="1212829"/>
                </a:cubicBezTo>
                <a:cubicBezTo>
                  <a:pt x="4186638" y="1202169"/>
                  <a:pt x="4182370" y="1193725"/>
                  <a:pt x="4175989" y="1183065"/>
                </a:cubicBezTo>
                <a:cubicBezTo>
                  <a:pt x="4169645" y="1172474"/>
                  <a:pt x="4163264" y="1163960"/>
                  <a:pt x="4156882" y="1153370"/>
                </a:cubicBezTo>
                <a:cubicBezTo>
                  <a:pt x="4148386" y="1140633"/>
                  <a:pt x="4150539" y="1142710"/>
                  <a:pt x="4144157" y="1136341"/>
                </a:cubicBezTo>
                <a:cubicBezTo>
                  <a:pt x="4080418" y="1057778"/>
                  <a:pt x="4001878" y="1011055"/>
                  <a:pt x="3906307" y="981290"/>
                </a:cubicBezTo>
                <a:cubicBezTo>
                  <a:pt x="3811515" y="951612"/>
                  <a:pt x="3835457" y="817797"/>
                  <a:pt x="3915473" y="807576"/>
                </a:cubicBezTo>
                <a:close/>
                <a:moveTo>
                  <a:pt x="1197932" y="403636"/>
                </a:moveTo>
                <a:cubicBezTo>
                  <a:pt x="1220026" y="404373"/>
                  <a:pt x="1242390" y="407027"/>
                  <a:pt x="1264953" y="411804"/>
                </a:cubicBezTo>
                <a:cubicBezTo>
                  <a:pt x="1369033" y="433071"/>
                  <a:pt x="1324435" y="592327"/>
                  <a:pt x="1220356" y="571060"/>
                </a:cubicBezTo>
                <a:cubicBezTo>
                  <a:pt x="1084445" y="541348"/>
                  <a:pt x="948534" y="662385"/>
                  <a:pt x="874224" y="762216"/>
                </a:cubicBezTo>
                <a:cubicBezTo>
                  <a:pt x="714899" y="976705"/>
                  <a:pt x="840218" y="1252806"/>
                  <a:pt x="1039848" y="1386603"/>
                </a:cubicBezTo>
                <a:cubicBezTo>
                  <a:pt x="1222474" y="1509766"/>
                  <a:pt x="1483704" y="1560745"/>
                  <a:pt x="1668449" y="1409935"/>
                </a:cubicBezTo>
                <a:cubicBezTo>
                  <a:pt x="1702455" y="1382349"/>
                  <a:pt x="1751289" y="1375969"/>
                  <a:pt x="1785239" y="1409935"/>
                </a:cubicBezTo>
                <a:cubicBezTo>
                  <a:pt x="1815008" y="1439708"/>
                  <a:pt x="1819245" y="1499133"/>
                  <a:pt x="1785239" y="1526780"/>
                </a:cubicBezTo>
                <a:cubicBezTo>
                  <a:pt x="1642973" y="1643563"/>
                  <a:pt x="1470938" y="1686036"/>
                  <a:pt x="1290430" y="1660577"/>
                </a:cubicBezTo>
                <a:cubicBezTo>
                  <a:pt x="993132" y="1618104"/>
                  <a:pt x="693715" y="1388729"/>
                  <a:pt x="644825" y="1080789"/>
                </a:cubicBezTo>
                <a:cubicBezTo>
                  <a:pt x="615112" y="898140"/>
                  <a:pt x="672476" y="732504"/>
                  <a:pt x="797739" y="598707"/>
                </a:cubicBezTo>
                <a:cubicBezTo>
                  <a:pt x="901832" y="487217"/>
                  <a:pt x="1043272" y="398475"/>
                  <a:pt x="1197932" y="403636"/>
                </a:cubicBezTo>
                <a:close/>
                <a:moveTo>
                  <a:pt x="3286497" y="276675"/>
                </a:moveTo>
                <a:cubicBezTo>
                  <a:pt x="3297846" y="278005"/>
                  <a:pt x="3309128" y="281326"/>
                  <a:pt x="3319746" y="286636"/>
                </a:cubicBezTo>
                <a:cubicBezTo>
                  <a:pt x="3462048" y="360959"/>
                  <a:pt x="3587337" y="477765"/>
                  <a:pt x="3631939" y="634933"/>
                </a:cubicBezTo>
                <a:cubicBezTo>
                  <a:pt x="3678671" y="796341"/>
                  <a:pt x="3627704" y="961989"/>
                  <a:pt x="3544864" y="1102156"/>
                </a:cubicBezTo>
                <a:cubicBezTo>
                  <a:pt x="3485402" y="1199840"/>
                  <a:pt x="3332500" y="1110635"/>
                  <a:pt x="3391962" y="1012951"/>
                </a:cubicBezTo>
                <a:cubicBezTo>
                  <a:pt x="3430199" y="951347"/>
                  <a:pt x="3453553" y="898265"/>
                  <a:pt x="3468413" y="826062"/>
                </a:cubicBezTo>
                <a:cubicBezTo>
                  <a:pt x="3468413" y="826062"/>
                  <a:pt x="3470542" y="815463"/>
                  <a:pt x="3470542" y="811180"/>
                </a:cubicBezTo>
                <a:cubicBezTo>
                  <a:pt x="3470542" y="806941"/>
                  <a:pt x="3472672" y="798461"/>
                  <a:pt x="3472672" y="796341"/>
                </a:cubicBezTo>
                <a:cubicBezTo>
                  <a:pt x="3472672" y="781459"/>
                  <a:pt x="3472672" y="766621"/>
                  <a:pt x="3472672" y="749619"/>
                </a:cubicBezTo>
                <a:cubicBezTo>
                  <a:pt x="3472672" y="743216"/>
                  <a:pt x="3470542" y="734737"/>
                  <a:pt x="3470542" y="728378"/>
                </a:cubicBezTo>
                <a:cubicBezTo>
                  <a:pt x="3470542" y="726258"/>
                  <a:pt x="3470542" y="724138"/>
                  <a:pt x="3470542" y="724138"/>
                </a:cubicBezTo>
                <a:cubicBezTo>
                  <a:pt x="3470542" y="724138"/>
                  <a:pt x="3470542" y="724138"/>
                  <a:pt x="3470542" y="722018"/>
                </a:cubicBezTo>
                <a:cubicBezTo>
                  <a:pt x="3468413" y="709256"/>
                  <a:pt x="3466283" y="694374"/>
                  <a:pt x="3462048" y="681656"/>
                </a:cubicBezTo>
                <a:cubicBezTo>
                  <a:pt x="3459918" y="675296"/>
                  <a:pt x="3457789" y="668893"/>
                  <a:pt x="3455683" y="662534"/>
                </a:cubicBezTo>
                <a:cubicBezTo>
                  <a:pt x="3453553" y="660414"/>
                  <a:pt x="3451424" y="651935"/>
                  <a:pt x="3449294" y="647652"/>
                </a:cubicBezTo>
                <a:cubicBezTo>
                  <a:pt x="3445059" y="634933"/>
                  <a:pt x="3438694" y="624291"/>
                  <a:pt x="3432305" y="613692"/>
                </a:cubicBezTo>
                <a:cubicBezTo>
                  <a:pt x="3425940" y="600929"/>
                  <a:pt x="3419575" y="590331"/>
                  <a:pt x="3411080" y="579732"/>
                </a:cubicBezTo>
                <a:cubicBezTo>
                  <a:pt x="3408951" y="577569"/>
                  <a:pt x="3400456" y="566969"/>
                  <a:pt x="3400456" y="566969"/>
                </a:cubicBezTo>
                <a:cubicBezTo>
                  <a:pt x="3396197" y="562730"/>
                  <a:pt x="3391962" y="558490"/>
                  <a:pt x="3387703" y="554251"/>
                </a:cubicBezTo>
                <a:cubicBezTo>
                  <a:pt x="3338865" y="501126"/>
                  <a:pt x="3292133" y="471405"/>
                  <a:pt x="3228435" y="437445"/>
                </a:cubicBezTo>
                <a:cubicBezTo>
                  <a:pt x="3185962" y="414084"/>
                  <a:pt x="3173209" y="356719"/>
                  <a:pt x="3198692" y="318476"/>
                </a:cubicBezTo>
                <a:cubicBezTo>
                  <a:pt x="3217805" y="286614"/>
                  <a:pt x="3252451" y="272686"/>
                  <a:pt x="3286497" y="276675"/>
                </a:cubicBezTo>
                <a:close/>
                <a:moveTo>
                  <a:pt x="2753580" y="2208"/>
                </a:moveTo>
                <a:cubicBezTo>
                  <a:pt x="2848611" y="8862"/>
                  <a:pt x="2943131" y="30108"/>
                  <a:pt x="3032365" y="59829"/>
                </a:cubicBezTo>
                <a:cubicBezTo>
                  <a:pt x="3138513" y="95875"/>
                  <a:pt x="3093896" y="265843"/>
                  <a:pt x="2985561" y="229797"/>
                </a:cubicBezTo>
                <a:cubicBezTo>
                  <a:pt x="2826338" y="174414"/>
                  <a:pt x="2645828" y="148871"/>
                  <a:pt x="2484419" y="212609"/>
                </a:cubicBezTo>
                <a:cubicBezTo>
                  <a:pt x="2323010" y="274198"/>
                  <a:pt x="2238003" y="435572"/>
                  <a:pt x="2250835" y="592888"/>
                </a:cubicBezTo>
                <a:cubicBezTo>
                  <a:pt x="2250835" y="592888"/>
                  <a:pt x="2250835" y="595037"/>
                  <a:pt x="2250835" y="595037"/>
                </a:cubicBezTo>
                <a:cubicBezTo>
                  <a:pt x="2255063" y="664981"/>
                  <a:pt x="2282621" y="737313"/>
                  <a:pt x="2329425" y="798903"/>
                </a:cubicBezTo>
                <a:cubicBezTo>
                  <a:pt x="2471734" y="979374"/>
                  <a:pt x="2741333" y="1007065"/>
                  <a:pt x="2947359" y="949534"/>
                </a:cubicBezTo>
                <a:cubicBezTo>
                  <a:pt x="3055694" y="917784"/>
                  <a:pt x="3102353" y="1089901"/>
                  <a:pt x="2994163" y="1119502"/>
                </a:cubicBezTo>
                <a:cubicBezTo>
                  <a:pt x="2832754" y="1164142"/>
                  <a:pt x="2654285" y="1166291"/>
                  <a:pt x="2495063" y="1113057"/>
                </a:cubicBezTo>
                <a:cubicBezTo>
                  <a:pt x="2414285" y="1085604"/>
                  <a:pt x="2337882" y="1043112"/>
                  <a:pt x="2274164" y="989878"/>
                </a:cubicBezTo>
                <a:cubicBezTo>
                  <a:pt x="2286849" y="1232177"/>
                  <a:pt x="2297493" y="1474238"/>
                  <a:pt x="2308137" y="1716299"/>
                </a:cubicBezTo>
                <a:cubicBezTo>
                  <a:pt x="2312366" y="1847833"/>
                  <a:pt x="2320822" y="1981754"/>
                  <a:pt x="2325197" y="2113289"/>
                </a:cubicBezTo>
                <a:cubicBezTo>
                  <a:pt x="2325197" y="2124031"/>
                  <a:pt x="2325197" y="2134534"/>
                  <a:pt x="2325197" y="2145277"/>
                </a:cubicBezTo>
                <a:cubicBezTo>
                  <a:pt x="2325197" y="2145277"/>
                  <a:pt x="2325197" y="2147425"/>
                  <a:pt x="2325197" y="2149574"/>
                </a:cubicBezTo>
                <a:cubicBezTo>
                  <a:pt x="2327238" y="2323600"/>
                  <a:pt x="2337882" y="2497865"/>
                  <a:pt x="2344297" y="2671891"/>
                </a:cubicBezTo>
                <a:cubicBezTo>
                  <a:pt x="2346339" y="2759023"/>
                  <a:pt x="2363398" y="2846156"/>
                  <a:pt x="2427116" y="2909894"/>
                </a:cubicBezTo>
                <a:cubicBezTo>
                  <a:pt x="2482232" y="2965038"/>
                  <a:pt x="2556594" y="2998936"/>
                  <a:pt x="2633143" y="2992729"/>
                </a:cubicBezTo>
                <a:cubicBezTo>
                  <a:pt x="2720190" y="2986284"/>
                  <a:pt x="2764808" y="2935198"/>
                  <a:pt x="2803009" y="2863105"/>
                </a:cubicBezTo>
                <a:cubicBezTo>
                  <a:pt x="2851855" y="2771675"/>
                  <a:pt x="2894285" y="2676188"/>
                  <a:pt x="2945318" y="2584758"/>
                </a:cubicBezTo>
                <a:cubicBezTo>
                  <a:pt x="3040822" y="2410732"/>
                  <a:pt x="3193775" y="2264159"/>
                  <a:pt x="3406071" y="2274901"/>
                </a:cubicBezTo>
                <a:cubicBezTo>
                  <a:pt x="3601454" y="2285405"/>
                  <a:pt x="3771320" y="2427681"/>
                  <a:pt x="3811709" y="2621044"/>
                </a:cubicBezTo>
                <a:cubicBezTo>
                  <a:pt x="3822353" y="2667594"/>
                  <a:pt x="3799023" y="2716531"/>
                  <a:pt x="3750178" y="2729183"/>
                </a:cubicBezTo>
                <a:cubicBezTo>
                  <a:pt x="3705560" y="2742074"/>
                  <a:pt x="3652486" y="2714383"/>
                  <a:pt x="3641842" y="2667594"/>
                </a:cubicBezTo>
                <a:cubicBezTo>
                  <a:pt x="3624783" y="2582849"/>
                  <a:pt x="3571709" y="2506220"/>
                  <a:pt x="3491077" y="2470173"/>
                </a:cubicBezTo>
                <a:cubicBezTo>
                  <a:pt x="3406071" y="2434127"/>
                  <a:pt x="3299923" y="2446779"/>
                  <a:pt x="3227748" y="2504071"/>
                </a:cubicBezTo>
                <a:cubicBezTo>
                  <a:pt x="3157614" y="2557306"/>
                  <a:pt x="3115184" y="2640141"/>
                  <a:pt x="3074795" y="2716531"/>
                </a:cubicBezTo>
                <a:cubicBezTo>
                  <a:pt x="3025950" y="2812019"/>
                  <a:pt x="2983519" y="2916100"/>
                  <a:pt x="2926217" y="3005381"/>
                </a:cubicBezTo>
                <a:cubicBezTo>
                  <a:pt x="2813653" y="3179407"/>
                  <a:pt x="2586339" y="3211396"/>
                  <a:pt x="2410057" y="3115670"/>
                </a:cubicBezTo>
                <a:cubicBezTo>
                  <a:pt x="2378271" y="3098720"/>
                  <a:pt x="2348526" y="3077474"/>
                  <a:pt x="2323010" y="3054080"/>
                </a:cubicBezTo>
                <a:cubicBezTo>
                  <a:pt x="2323010" y="3141212"/>
                  <a:pt x="2323010" y="3228345"/>
                  <a:pt x="2323010" y="3315477"/>
                </a:cubicBezTo>
                <a:cubicBezTo>
                  <a:pt x="2323010" y="3517195"/>
                  <a:pt x="2325197" y="3721061"/>
                  <a:pt x="2325197" y="3922778"/>
                </a:cubicBezTo>
                <a:cubicBezTo>
                  <a:pt x="2327238" y="3929224"/>
                  <a:pt x="2327238" y="3935430"/>
                  <a:pt x="2327238" y="3941876"/>
                </a:cubicBezTo>
                <a:cubicBezTo>
                  <a:pt x="2325197" y="3946173"/>
                  <a:pt x="2325197" y="3952618"/>
                  <a:pt x="2325197" y="3956676"/>
                </a:cubicBezTo>
                <a:cubicBezTo>
                  <a:pt x="2325197" y="3958825"/>
                  <a:pt x="2325197" y="3960973"/>
                  <a:pt x="2325197" y="3963122"/>
                </a:cubicBezTo>
                <a:cubicBezTo>
                  <a:pt x="2467359" y="3963122"/>
                  <a:pt x="2613896" y="3971716"/>
                  <a:pt x="2747748" y="4022563"/>
                </a:cubicBezTo>
                <a:cubicBezTo>
                  <a:pt x="2877371" y="4071500"/>
                  <a:pt x="2985561" y="4154336"/>
                  <a:pt x="3064151" y="4268921"/>
                </a:cubicBezTo>
                <a:cubicBezTo>
                  <a:pt x="3102353" y="4328362"/>
                  <a:pt x="3125828" y="4394248"/>
                  <a:pt x="3157614" y="4455838"/>
                </a:cubicBezTo>
                <a:cubicBezTo>
                  <a:pt x="3172487" y="4483529"/>
                  <a:pt x="3185172" y="4508833"/>
                  <a:pt x="3204418" y="4527931"/>
                </a:cubicBezTo>
                <a:cubicBezTo>
                  <a:pt x="3221332" y="4545119"/>
                  <a:pt x="3234018" y="4553474"/>
                  <a:pt x="3251077" y="4559919"/>
                </a:cubicBezTo>
                <a:cubicBezTo>
                  <a:pt x="3359412" y="4600263"/>
                  <a:pt x="3471976" y="4500478"/>
                  <a:pt x="3527091" y="4409049"/>
                </a:cubicBezTo>
                <a:cubicBezTo>
                  <a:pt x="3556836" y="4360350"/>
                  <a:pt x="3580311" y="4296612"/>
                  <a:pt x="3586581" y="4245526"/>
                </a:cubicBezTo>
                <a:cubicBezTo>
                  <a:pt x="3588768" y="4218074"/>
                  <a:pt x="3590810" y="4181788"/>
                  <a:pt x="3580311" y="4154336"/>
                </a:cubicBezTo>
                <a:cubicBezTo>
                  <a:pt x="3571709" y="4128793"/>
                  <a:pt x="3561065" y="4137387"/>
                  <a:pt x="3539923" y="4145742"/>
                </a:cubicBezTo>
                <a:cubicBezTo>
                  <a:pt x="3495305" y="4164839"/>
                  <a:pt x="3442231" y="4124496"/>
                  <a:pt x="3431587" y="4084152"/>
                </a:cubicBezTo>
                <a:cubicBezTo>
                  <a:pt x="3418902" y="4033305"/>
                  <a:pt x="3448647" y="3995110"/>
                  <a:pt x="3493118" y="3975774"/>
                </a:cubicBezTo>
                <a:cubicBezTo>
                  <a:pt x="3614285" y="3924927"/>
                  <a:pt x="3733118" y="4007762"/>
                  <a:pt x="3760822" y="4128793"/>
                </a:cubicBezTo>
                <a:cubicBezTo>
                  <a:pt x="3777735" y="4220222"/>
                  <a:pt x="3762863" y="4315710"/>
                  <a:pt x="3728890" y="4402842"/>
                </a:cubicBezTo>
                <a:cubicBezTo>
                  <a:pt x="3667359" y="4551325"/>
                  <a:pt x="3544151" y="4700047"/>
                  <a:pt x="3380700" y="4733945"/>
                </a:cubicBezTo>
                <a:cubicBezTo>
                  <a:pt x="3297736" y="4751133"/>
                  <a:pt x="3206460" y="4744688"/>
                  <a:pt x="3134285" y="4695750"/>
                </a:cubicBezTo>
                <a:cubicBezTo>
                  <a:pt x="3068380" y="4651110"/>
                  <a:pt x="3025950" y="4583314"/>
                  <a:pt x="2994163" y="4513130"/>
                </a:cubicBezTo>
                <a:cubicBezTo>
                  <a:pt x="2962231" y="4441037"/>
                  <a:pt x="2932487" y="4370854"/>
                  <a:pt x="2879413" y="4311413"/>
                </a:cubicBezTo>
                <a:cubicBezTo>
                  <a:pt x="2832754" y="4260566"/>
                  <a:pt x="2781721" y="4224280"/>
                  <a:pt x="2718003" y="4196828"/>
                </a:cubicBezTo>
                <a:cubicBezTo>
                  <a:pt x="2601211" y="4145742"/>
                  <a:pt x="2461090" y="4137387"/>
                  <a:pt x="2329425" y="4137387"/>
                </a:cubicBezTo>
                <a:cubicBezTo>
                  <a:pt x="2329425" y="4139296"/>
                  <a:pt x="2329425" y="4141445"/>
                  <a:pt x="2329425" y="4143593"/>
                </a:cubicBezTo>
                <a:cubicBezTo>
                  <a:pt x="2331466" y="4179640"/>
                  <a:pt x="2333654" y="4218074"/>
                  <a:pt x="2335695" y="4254120"/>
                </a:cubicBezTo>
                <a:cubicBezTo>
                  <a:pt x="2340069" y="4351756"/>
                  <a:pt x="2348526" y="4449392"/>
                  <a:pt x="2346339" y="4547267"/>
                </a:cubicBezTo>
                <a:cubicBezTo>
                  <a:pt x="2348526" y="4549177"/>
                  <a:pt x="2348526" y="4553474"/>
                  <a:pt x="2348526" y="4555622"/>
                </a:cubicBezTo>
                <a:cubicBezTo>
                  <a:pt x="2376084" y="4695750"/>
                  <a:pt x="2448259" y="4857124"/>
                  <a:pt x="2596983" y="4901765"/>
                </a:cubicBezTo>
                <a:cubicBezTo>
                  <a:pt x="2724419" y="4939960"/>
                  <a:pt x="2862499" y="4897468"/>
                  <a:pt x="2945318" y="4795535"/>
                </a:cubicBezTo>
                <a:cubicBezTo>
                  <a:pt x="2977104" y="4759488"/>
                  <a:pt x="3038781" y="4763785"/>
                  <a:pt x="3070567" y="4795535"/>
                </a:cubicBezTo>
                <a:cubicBezTo>
                  <a:pt x="3106727" y="4831820"/>
                  <a:pt x="3100312" y="4884816"/>
                  <a:pt x="3070567" y="4920862"/>
                </a:cubicBezTo>
                <a:cubicBezTo>
                  <a:pt x="2949546" y="5071733"/>
                  <a:pt x="2728647" y="5131174"/>
                  <a:pt x="2545950" y="5071733"/>
                </a:cubicBezTo>
                <a:cubicBezTo>
                  <a:pt x="2424929" y="5031389"/>
                  <a:pt x="2333654" y="4946405"/>
                  <a:pt x="2269935" y="4842324"/>
                </a:cubicBezTo>
                <a:cubicBezTo>
                  <a:pt x="2265707" y="4848769"/>
                  <a:pt x="2263520" y="4854976"/>
                  <a:pt x="2259291" y="4861421"/>
                </a:cubicBezTo>
                <a:cubicBezTo>
                  <a:pt x="2184929" y="4976245"/>
                  <a:pt x="2063909" y="5063139"/>
                  <a:pt x="1928016" y="5086533"/>
                </a:cubicBezTo>
                <a:cubicBezTo>
                  <a:pt x="1777250" y="5114224"/>
                  <a:pt x="1632755" y="5071733"/>
                  <a:pt x="1513921" y="4978155"/>
                </a:cubicBezTo>
                <a:cubicBezTo>
                  <a:pt x="1475720" y="4948554"/>
                  <a:pt x="1484176" y="4882667"/>
                  <a:pt x="1513921" y="4853066"/>
                </a:cubicBezTo>
                <a:cubicBezTo>
                  <a:pt x="1552123" y="4816781"/>
                  <a:pt x="1600969" y="4823226"/>
                  <a:pt x="1639170" y="4853066"/>
                </a:cubicBezTo>
                <a:cubicBezTo>
                  <a:pt x="1732633" y="4925159"/>
                  <a:pt x="1870713" y="4939960"/>
                  <a:pt x="1976861" y="4886964"/>
                </a:cubicBezTo>
                <a:cubicBezTo>
                  <a:pt x="2074553" y="4840175"/>
                  <a:pt x="2136084" y="4751133"/>
                  <a:pt x="2165829" y="4649200"/>
                </a:cubicBezTo>
                <a:cubicBezTo>
                  <a:pt x="2168016" y="4642755"/>
                  <a:pt x="2168016" y="4636309"/>
                  <a:pt x="2170057" y="4629864"/>
                </a:cubicBezTo>
                <a:cubicBezTo>
                  <a:pt x="2170057" y="4629864"/>
                  <a:pt x="2170057" y="4627954"/>
                  <a:pt x="2170057" y="4627954"/>
                </a:cubicBezTo>
                <a:cubicBezTo>
                  <a:pt x="2170057" y="4625806"/>
                  <a:pt x="2170057" y="4625806"/>
                  <a:pt x="2170057" y="4625806"/>
                </a:cubicBezTo>
                <a:cubicBezTo>
                  <a:pt x="2172244" y="4606708"/>
                  <a:pt x="2174431" y="4589520"/>
                  <a:pt x="2174431" y="4572571"/>
                </a:cubicBezTo>
                <a:cubicBezTo>
                  <a:pt x="2174431" y="4568513"/>
                  <a:pt x="2174431" y="4566365"/>
                  <a:pt x="2174431" y="4562068"/>
                </a:cubicBezTo>
                <a:cubicBezTo>
                  <a:pt x="2153143" y="4428146"/>
                  <a:pt x="2153143" y="4288018"/>
                  <a:pt x="2155185" y="4152187"/>
                </a:cubicBezTo>
                <a:cubicBezTo>
                  <a:pt x="2153143" y="4086301"/>
                  <a:pt x="2150956" y="4020414"/>
                  <a:pt x="2157372" y="3956676"/>
                </a:cubicBezTo>
                <a:cubicBezTo>
                  <a:pt x="2157372" y="3897235"/>
                  <a:pt x="2157372" y="3837794"/>
                  <a:pt x="2157372" y="3778353"/>
                </a:cubicBezTo>
                <a:cubicBezTo>
                  <a:pt x="2146728" y="3791005"/>
                  <a:pt x="2136084" y="3803896"/>
                  <a:pt x="2123398" y="3816548"/>
                </a:cubicBezTo>
                <a:cubicBezTo>
                  <a:pt x="2008648" y="3931372"/>
                  <a:pt x="1826096" y="3986516"/>
                  <a:pt x="1671102" y="3920630"/>
                </a:cubicBezTo>
                <a:cubicBezTo>
                  <a:pt x="1513921" y="3854743"/>
                  <a:pt x="1471345" y="3691221"/>
                  <a:pt x="1405586" y="3551093"/>
                </a:cubicBezTo>
                <a:cubicBezTo>
                  <a:pt x="1348283" y="3430062"/>
                  <a:pt x="1246364" y="3300438"/>
                  <a:pt x="1106096" y="3279192"/>
                </a:cubicBezTo>
                <a:cubicBezTo>
                  <a:pt x="993533" y="3262243"/>
                  <a:pt x="870471" y="3330278"/>
                  <a:pt x="851224" y="3444863"/>
                </a:cubicBezTo>
                <a:cubicBezTo>
                  <a:pt x="842767" y="3491652"/>
                  <a:pt x="785465" y="3517195"/>
                  <a:pt x="743035" y="3506452"/>
                </a:cubicBezTo>
                <a:cubicBezTo>
                  <a:pt x="694189" y="3493800"/>
                  <a:pt x="672901" y="3444863"/>
                  <a:pt x="681358" y="3398313"/>
                </a:cubicBezTo>
                <a:cubicBezTo>
                  <a:pt x="709061" y="3224048"/>
                  <a:pt x="880969" y="3115670"/>
                  <a:pt x="1048794" y="3103017"/>
                </a:cubicBezTo>
                <a:cubicBezTo>
                  <a:pt x="1205975" y="3090365"/>
                  <a:pt x="1356740" y="3181556"/>
                  <a:pt x="1454432" y="3300438"/>
                </a:cubicBezTo>
                <a:cubicBezTo>
                  <a:pt x="1503277" y="3360118"/>
                  <a:pt x="1543666" y="3425765"/>
                  <a:pt x="1573411" y="3495949"/>
                </a:cubicBezTo>
                <a:cubicBezTo>
                  <a:pt x="1603156" y="3563984"/>
                  <a:pt x="1626485" y="3638225"/>
                  <a:pt x="1671102" y="3699815"/>
                </a:cubicBezTo>
                <a:cubicBezTo>
                  <a:pt x="1709304" y="3754959"/>
                  <a:pt x="1766606" y="3778353"/>
                  <a:pt x="1832512" y="3771908"/>
                </a:cubicBezTo>
                <a:cubicBezTo>
                  <a:pt x="1898271" y="3765701"/>
                  <a:pt x="1942888" y="3744455"/>
                  <a:pt x="1989547" y="3699815"/>
                </a:cubicBezTo>
                <a:cubicBezTo>
                  <a:pt x="2097882" y="3600030"/>
                  <a:pt x="2150956" y="3449160"/>
                  <a:pt x="2153143" y="3302586"/>
                </a:cubicBezTo>
                <a:cubicBezTo>
                  <a:pt x="2153143" y="3296380"/>
                  <a:pt x="2155185" y="3292083"/>
                  <a:pt x="2155185" y="3285637"/>
                </a:cubicBezTo>
                <a:cubicBezTo>
                  <a:pt x="2155185" y="3079623"/>
                  <a:pt x="2153143" y="2873608"/>
                  <a:pt x="2153143" y="2667594"/>
                </a:cubicBezTo>
                <a:cubicBezTo>
                  <a:pt x="2042621" y="2761172"/>
                  <a:pt x="1889814" y="2799367"/>
                  <a:pt x="1749693" y="2716531"/>
                </a:cubicBezTo>
                <a:cubicBezTo>
                  <a:pt x="1647627" y="2657090"/>
                  <a:pt x="1607384" y="2553009"/>
                  <a:pt x="1605197" y="2440333"/>
                </a:cubicBezTo>
                <a:cubicBezTo>
                  <a:pt x="1603156" y="2387338"/>
                  <a:pt x="1613654" y="2323600"/>
                  <a:pt x="1592512" y="2272753"/>
                </a:cubicBezTo>
                <a:cubicBezTo>
                  <a:pt x="1577639" y="2234558"/>
                  <a:pt x="1539438" y="2213312"/>
                  <a:pt x="1505464" y="2196124"/>
                </a:cubicBezTo>
                <a:cubicBezTo>
                  <a:pt x="1341868" y="2119734"/>
                  <a:pt x="1050981" y="2119734"/>
                  <a:pt x="1017008" y="2346994"/>
                </a:cubicBezTo>
                <a:cubicBezTo>
                  <a:pt x="1010592" y="2393783"/>
                  <a:pt x="951103" y="2419326"/>
                  <a:pt x="908673" y="2408584"/>
                </a:cubicBezTo>
                <a:cubicBezTo>
                  <a:pt x="859827" y="2395932"/>
                  <a:pt x="840726" y="2346994"/>
                  <a:pt x="846996" y="2300205"/>
                </a:cubicBezTo>
                <a:cubicBezTo>
                  <a:pt x="866097" y="2179175"/>
                  <a:pt x="957518" y="2075093"/>
                  <a:pt x="1065853" y="2022098"/>
                </a:cubicBezTo>
                <a:cubicBezTo>
                  <a:pt x="1191103" y="1962657"/>
                  <a:pt x="1337639" y="1964805"/>
                  <a:pt x="1471345" y="2000852"/>
                </a:cubicBezTo>
                <a:cubicBezTo>
                  <a:pt x="1579681" y="2030692"/>
                  <a:pt x="1692244" y="2083687"/>
                  <a:pt x="1745318" y="2185620"/>
                </a:cubicBezTo>
                <a:cubicBezTo>
                  <a:pt x="1775063" y="2242913"/>
                  <a:pt x="1781479" y="2306651"/>
                  <a:pt x="1781479" y="2370389"/>
                </a:cubicBezTo>
                <a:cubicBezTo>
                  <a:pt x="1781479" y="2419326"/>
                  <a:pt x="1773022" y="2474470"/>
                  <a:pt x="1792123" y="2519111"/>
                </a:cubicBezTo>
                <a:cubicBezTo>
                  <a:pt x="1819681" y="2582849"/>
                  <a:pt x="1906728" y="2601946"/>
                  <a:pt x="1966217" y="2582849"/>
                </a:cubicBezTo>
                <a:cubicBezTo>
                  <a:pt x="2046995" y="2557306"/>
                  <a:pt x="2102110" y="2476619"/>
                  <a:pt x="2127627" y="2398080"/>
                </a:cubicBezTo>
                <a:cubicBezTo>
                  <a:pt x="2150956" y="2325748"/>
                  <a:pt x="2155185" y="2247210"/>
                  <a:pt x="2155185" y="2170820"/>
                </a:cubicBezTo>
                <a:cubicBezTo>
                  <a:pt x="2155185" y="2164374"/>
                  <a:pt x="2155185" y="2160077"/>
                  <a:pt x="2155185" y="2153871"/>
                </a:cubicBezTo>
                <a:cubicBezTo>
                  <a:pt x="2155185" y="2153871"/>
                  <a:pt x="2155185" y="2151722"/>
                  <a:pt x="2155185" y="2151722"/>
                </a:cubicBezTo>
                <a:cubicBezTo>
                  <a:pt x="2153143" y="2107082"/>
                  <a:pt x="2150956" y="2060293"/>
                  <a:pt x="2148915" y="2015652"/>
                </a:cubicBezTo>
                <a:cubicBezTo>
                  <a:pt x="2142499" y="1879821"/>
                  <a:pt x="2136084" y="1741842"/>
                  <a:pt x="2129814" y="1605772"/>
                </a:cubicBezTo>
                <a:cubicBezTo>
                  <a:pt x="2121211" y="1404055"/>
                  <a:pt x="2110713" y="1202337"/>
                  <a:pt x="2102110" y="1000620"/>
                </a:cubicBezTo>
                <a:cubicBezTo>
                  <a:pt x="2072366" y="1032370"/>
                  <a:pt x="2040580" y="1060061"/>
                  <a:pt x="2002378" y="1081307"/>
                </a:cubicBezTo>
                <a:cubicBezTo>
                  <a:pt x="1840968" y="1176795"/>
                  <a:pt x="1649814" y="1157697"/>
                  <a:pt x="1471345" y="1134303"/>
                </a:cubicBezTo>
                <a:cubicBezTo>
                  <a:pt x="1424687" y="1130244"/>
                  <a:pt x="1384298" y="1100404"/>
                  <a:pt x="1384298" y="1047409"/>
                </a:cubicBezTo>
                <a:cubicBezTo>
                  <a:pt x="1384298" y="1004917"/>
                  <a:pt x="1424687" y="953831"/>
                  <a:pt x="1471345" y="960276"/>
                </a:cubicBezTo>
                <a:cubicBezTo>
                  <a:pt x="1569037" y="970780"/>
                  <a:pt x="1666728" y="985819"/>
                  <a:pt x="1764419" y="977225"/>
                </a:cubicBezTo>
                <a:cubicBezTo>
                  <a:pt x="1832512" y="970780"/>
                  <a:pt x="1885586" y="951683"/>
                  <a:pt x="1938660" y="915636"/>
                </a:cubicBezTo>
                <a:cubicBezTo>
                  <a:pt x="1949304" y="907042"/>
                  <a:pt x="1970446" y="890093"/>
                  <a:pt x="1985318" y="873144"/>
                </a:cubicBezTo>
                <a:cubicBezTo>
                  <a:pt x="2002378" y="854047"/>
                  <a:pt x="2004419" y="851898"/>
                  <a:pt x="2019292" y="828504"/>
                </a:cubicBezTo>
                <a:cubicBezTo>
                  <a:pt x="2044808" y="786012"/>
                  <a:pt x="2055452" y="758559"/>
                  <a:pt x="2068137" y="707473"/>
                </a:cubicBezTo>
                <a:cubicBezTo>
                  <a:pt x="2076740" y="673575"/>
                  <a:pt x="2078781" y="639677"/>
                  <a:pt x="2078781" y="601243"/>
                </a:cubicBezTo>
                <a:cubicBezTo>
                  <a:pt x="2076740" y="590739"/>
                  <a:pt x="2076740" y="579997"/>
                  <a:pt x="2076740" y="569494"/>
                </a:cubicBezTo>
                <a:cubicBezTo>
                  <a:pt x="2074553" y="531299"/>
                  <a:pt x="2066096" y="490955"/>
                  <a:pt x="2049036" y="444166"/>
                </a:cubicBezTo>
                <a:cubicBezTo>
                  <a:pt x="2038392" y="416475"/>
                  <a:pt x="2008648" y="359182"/>
                  <a:pt x="1989547" y="337936"/>
                </a:cubicBezTo>
                <a:cubicBezTo>
                  <a:pt x="1957761" y="299741"/>
                  <a:pt x="1919559" y="265843"/>
                  <a:pt x="1872755" y="246746"/>
                </a:cubicBezTo>
                <a:cubicBezTo>
                  <a:pt x="1753921" y="195660"/>
                  <a:pt x="1613654" y="225500"/>
                  <a:pt x="1492633" y="251043"/>
                </a:cubicBezTo>
                <a:cubicBezTo>
                  <a:pt x="1445975" y="261546"/>
                  <a:pt x="1397129" y="238152"/>
                  <a:pt x="1384298" y="189453"/>
                </a:cubicBezTo>
                <a:cubicBezTo>
                  <a:pt x="1371613" y="144813"/>
                  <a:pt x="1399170" y="91578"/>
                  <a:pt x="1445975" y="81075"/>
                </a:cubicBezTo>
                <a:cubicBezTo>
                  <a:pt x="1626485" y="42880"/>
                  <a:pt x="1832512" y="10891"/>
                  <a:pt x="1998149" y="112824"/>
                </a:cubicBezTo>
                <a:cubicBezTo>
                  <a:pt x="2061868" y="153168"/>
                  <a:pt x="2114942" y="206402"/>
                  <a:pt x="2155185" y="270140"/>
                </a:cubicBezTo>
                <a:cubicBezTo>
                  <a:pt x="2227505" y="155316"/>
                  <a:pt x="2337882" y="72481"/>
                  <a:pt x="2471734" y="32137"/>
                </a:cubicBezTo>
                <a:cubicBezTo>
                  <a:pt x="2563010" y="3491"/>
                  <a:pt x="2658550" y="-4446"/>
                  <a:pt x="2753580" y="220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6F89141-5F7F-47F9-9C9F-9C6EB2A8DC80}"/>
              </a:ext>
            </a:extLst>
          </p:cNvPr>
          <p:cNvSpPr/>
          <p:nvPr/>
        </p:nvSpPr>
        <p:spPr>
          <a:xfrm>
            <a:off x="4945246" y="2261803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64C9D3EA-8DC6-49D0-BB14-31714400A680}"/>
              </a:ext>
            </a:extLst>
          </p:cNvPr>
          <p:cNvSpPr/>
          <p:nvPr/>
        </p:nvSpPr>
        <p:spPr>
          <a:xfrm>
            <a:off x="5000996" y="2317553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C400E3AE-B9EF-422F-87C5-7C427506C813}"/>
              </a:ext>
            </a:extLst>
          </p:cNvPr>
          <p:cNvSpPr/>
          <p:nvPr/>
        </p:nvSpPr>
        <p:spPr>
          <a:xfrm>
            <a:off x="3384303" y="3265267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E03D3C83-755C-4EEB-B3E0-3FA1E3C52E7B}"/>
              </a:ext>
            </a:extLst>
          </p:cNvPr>
          <p:cNvSpPr/>
          <p:nvPr/>
        </p:nvSpPr>
        <p:spPr>
          <a:xfrm>
            <a:off x="3440053" y="3321016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C251E2BF-336C-4A2F-86BA-410A47013320}"/>
              </a:ext>
            </a:extLst>
          </p:cNvPr>
          <p:cNvSpPr/>
          <p:nvPr/>
        </p:nvSpPr>
        <p:spPr>
          <a:xfrm>
            <a:off x="5884999" y="3265267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B3E230A-EA1F-470D-BE3A-76D966313049}"/>
              </a:ext>
            </a:extLst>
          </p:cNvPr>
          <p:cNvSpPr/>
          <p:nvPr/>
        </p:nvSpPr>
        <p:spPr>
          <a:xfrm>
            <a:off x="5940748" y="3321016"/>
            <a:ext cx="267590" cy="267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B5643006-4D38-4881-A4E8-2AFC45A67D83}"/>
              </a:ext>
            </a:extLst>
          </p:cNvPr>
          <p:cNvSpPr/>
          <p:nvPr/>
        </p:nvSpPr>
        <p:spPr>
          <a:xfrm>
            <a:off x="3878071" y="5176625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8FDBB6F-1FC0-4AC9-9801-F8F59EDF8B65}"/>
              </a:ext>
            </a:extLst>
          </p:cNvPr>
          <p:cNvSpPr/>
          <p:nvPr/>
        </p:nvSpPr>
        <p:spPr>
          <a:xfrm>
            <a:off x="3933821" y="5232375"/>
            <a:ext cx="267590" cy="26759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ED396C8B-18D1-47FF-B91B-A2BCE249452E}"/>
              </a:ext>
            </a:extLst>
          </p:cNvPr>
          <p:cNvSpPr/>
          <p:nvPr/>
        </p:nvSpPr>
        <p:spPr>
          <a:xfrm>
            <a:off x="5024887" y="4300586"/>
            <a:ext cx="379088" cy="37908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DBFE9095-41A0-4380-B5FF-FD7F64B79014}"/>
              </a:ext>
            </a:extLst>
          </p:cNvPr>
          <p:cNvSpPr/>
          <p:nvPr/>
        </p:nvSpPr>
        <p:spPr>
          <a:xfrm>
            <a:off x="5080636" y="4356336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BF89A7A2-97B3-4293-91A5-36F7D6085BFE}"/>
              </a:ext>
            </a:extLst>
          </p:cNvPr>
          <p:cNvSpPr/>
          <p:nvPr/>
        </p:nvSpPr>
        <p:spPr>
          <a:xfrm>
            <a:off x="2938319" y="2357371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230A9C15-CA60-40DA-93A0-80D920BF250B}"/>
              </a:ext>
            </a:extLst>
          </p:cNvPr>
          <p:cNvSpPr/>
          <p:nvPr/>
        </p:nvSpPr>
        <p:spPr>
          <a:xfrm>
            <a:off x="2994069" y="2413121"/>
            <a:ext cx="267590" cy="26759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5FD06CEB-D280-4A86-9516-DAF73195C61D}"/>
              </a:ext>
            </a:extLst>
          </p:cNvPr>
          <p:cNvSpPr/>
          <p:nvPr/>
        </p:nvSpPr>
        <p:spPr>
          <a:xfrm>
            <a:off x="572445" y="4702325"/>
            <a:ext cx="267590" cy="26759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3DFDC85-E1A5-46DA-8A61-595DEDB11A05}"/>
              </a:ext>
            </a:extLst>
          </p:cNvPr>
          <p:cNvSpPr/>
          <p:nvPr/>
        </p:nvSpPr>
        <p:spPr>
          <a:xfrm>
            <a:off x="572445" y="1532421"/>
            <a:ext cx="267590" cy="26759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67BCC40C-E07D-4EC0-BA3A-B2CAF87B13E2}"/>
              </a:ext>
            </a:extLst>
          </p:cNvPr>
          <p:cNvSpPr/>
          <p:nvPr/>
        </p:nvSpPr>
        <p:spPr>
          <a:xfrm>
            <a:off x="8303966" y="1532421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2FFB5042-41D0-48AC-A179-6E0C39C1F3C2}"/>
              </a:ext>
            </a:extLst>
          </p:cNvPr>
          <p:cNvSpPr/>
          <p:nvPr/>
        </p:nvSpPr>
        <p:spPr>
          <a:xfrm>
            <a:off x="8303966" y="3117373"/>
            <a:ext cx="267590" cy="267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51CC705C-7C40-406A-82D6-CE0DBA2BF1E9}"/>
              </a:ext>
            </a:extLst>
          </p:cNvPr>
          <p:cNvSpPr/>
          <p:nvPr/>
        </p:nvSpPr>
        <p:spPr>
          <a:xfrm>
            <a:off x="572445" y="3117373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AEA4662-48EF-4C82-A311-214AC01795A2}"/>
              </a:ext>
            </a:extLst>
          </p:cNvPr>
          <p:cNvSpPr/>
          <p:nvPr/>
        </p:nvSpPr>
        <p:spPr>
          <a:xfrm>
            <a:off x="8303966" y="4702325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2301BF-9C0B-4DFD-B6F8-0685D996C997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1FB626-DDB2-463E-B5C8-C64E6AFDD61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11621AC-650B-42C3-893B-7375ABAA423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C0E77E-5BCF-4F99-8BE0-DCA1A4B88AF4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5FBBEC9-2C02-4978-8F74-DE8A06B3E1F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5EEE658-6A59-40F5-B7F1-0F12A0D45B5B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2B01C90-6337-402F-BB36-DA05E78C59C4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C59AC6-233E-4730-A224-EDD1A5AD399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494338B-10BB-4456-BE49-9DF922A2DFE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2C3263D-CB7D-40BF-AF21-A7B5F8D042E5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A109221-66F6-4618-A12C-EBEA12CD240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D2C5B8-1FA4-4559-A21D-35715839660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9DC288B-41C1-4DEC-8718-8C9CFD1F5D82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7BA48DB-A773-4457-BCBF-2B4511FD16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4D32CBE-1B75-42C5-9875-63E72C4519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42690FE-3113-4F0E-BF46-D05D1EDA3B0A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E2D1B6-B5E8-476C-8A69-FA07577E579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84E76A6-8513-42B3-BD74-B2EE93E6701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Ideas List 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76C70E5-6460-4FAD-88D1-14F3AAA1138D}"/>
              </a:ext>
            </a:extLst>
          </p:cNvPr>
          <p:cNvSpPr/>
          <p:nvPr/>
        </p:nvSpPr>
        <p:spPr>
          <a:xfrm>
            <a:off x="2858670" y="1688463"/>
            <a:ext cx="3426682" cy="3821160"/>
          </a:xfrm>
          <a:custGeom>
            <a:avLst/>
            <a:gdLst>
              <a:gd name="connsiteX0" fmla="*/ 364288 w 4568909"/>
              <a:gd name="connsiteY0" fmla="*/ 3058190 h 5094880"/>
              <a:gd name="connsiteX1" fmla="*/ 427036 w 4568909"/>
              <a:gd name="connsiteY1" fmla="*/ 3210773 h 5094880"/>
              <a:gd name="connsiteX2" fmla="*/ 346338 w 4568909"/>
              <a:gd name="connsiteY2" fmla="*/ 3474113 h 5094880"/>
              <a:gd name="connsiteX3" fmla="*/ 418522 w 4568909"/>
              <a:gd name="connsiteY3" fmla="*/ 3767206 h 5094880"/>
              <a:gd name="connsiteX4" fmla="*/ 700966 w 4568909"/>
              <a:gd name="connsiteY4" fmla="*/ 3898918 h 5094880"/>
              <a:gd name="connsiteX5" fmla="*/ 1017392 w 4568909"/>
              <a:gd name="connsiteY5" fmla="*/ 3864903 h 5094880"/>
              <a:gd name="connsiteX6" fmla="*/ 1125705 w 4568909"/>
              <a:gd name="connsiteY6" fmla="*/ 3926497 h 5094880"/>
              <a:gd name="connsiteX7" fmla="*/ 1064108 w 4568909"/>
              <a:gd name="connsiteY7" fmla="*/ 4034808 h 5094880"/>
              <a:gd name="connsiteX8" fmla="*/ 849628 w 4568909"/>
              <a:gd name="connsiteY8" fmla="*/ 4079436 h 5094880"/>
              <a:gd name="connsiteX9" fmla="*/ 847481 w 4568909"/>
              <a:gd name="connsiteY9" fmla="*/ 4094313 h 5094880"/>
              <a:gd name="connsiteX10" fmla="*/ 883610 w 4568909"/>
              <a:gd name="connsiteY10" fmla="*/ 4406460 h 5094880"/>
              <a:gd name="connsiteX11" fmla="*/ 1087503 w 4568909"/>
              <a:gd name="connsiteY11" fmla="*/ 4553048 h 5094880"/>
              <a:gd name="connsiteX12" fmla="*/ 1605674 w 4568909"/>
              <a:gd name="connsiteY12" fmla="*/ 4351218 h 5094880"/>
              <a:gd name="connsiteX13" fmla="*/ 1730941 w 4568909"/>
              <a:gd name="connsiteY13" fmla="*/ 4351218 h 5094880"/>
              <a:gd name="connsiteX14" fmla="*/ 1730941 w 4568909"/>
              <a:gd name="connsiteY14" fmla="*/ 4476578 h 5094880"/>
              <a:gd name="connsiteX15" fmla="*/ 1015245 w 4568909"/>
              <a:gd name="connsiteY15" fmla="*/ 4714428 h 5094880"/>
              <a:gd name="connsiteX16" fmla="*/ 722214 w 4568909"/>
              <a:gd name="connsiteY16" fmla="*/ 4478667 h 5094880"/>
              <a:gd name="connsiteX17" fmla="*/ 675498 w 4568909"/>
              <a:gd name="connsiteY17" fmla="*/ 4070912 h 5094880"/>
              <a:gd name="connsiteX18" fmla="*/ 641516 w 4568909"/>
              <a:gd name="connsiteY18" fmla="*/ 4066650 h 5094880"/>
              <a:gd name="connsiteX19" fmla="*/ 278373 w 4568909"/>
              <a:gd name="connsiteY19" fmla="*/ 3873428 h 5094880"/>
              <a:gd name="connsiteX20" fmla="*/ 170060 w 4568909"/>
              <a:gd name="connsiteY20" fmla="*/ 3461410 h 5094880"/>
              <a:gd name="connsiteX21" fmla="*/ 301695 w 4568909"/>
              <a:gd name="connsiteY21" fmla="*/ 3085496 h 5094880"/>
              <a:gd name="connsiteX22" fmla="*/ 364288 w 4568909"/>
              <a:gd name="connsiteY22" fmla="*/ 3058190 h 5094880"/>
              <a:gd name="connsiteX23" fmla="*/ 4277900 w 4568909"/>
              <a:gd name="connsiteY23" fmla="*/ 2230817 h 5094880"/>
              <a:gd name="connsiteX24" fmla="*/ 4352575 w 4568909"/>
              <a:gd name="connsiteY24" fmla="*/ 2293851 h 5094880"/>
              <a:gd name="connsiteX25" fmla="*/ 4507588 w 4568909"/>
              <a:gd name="connsiteY25" fmla="*/ 2665536 h 5094880"/>
              <a:gd name="connsiteX26" fmla="*/ 4556440 w 4568909"/>
              <a:gd name="connsiteY26" fmla="*/ 3071121 h 5094880"/>
              <a:gd name="connsiteX27" fmla="*/ 4401427 w 4568909"/>
              <a:gd name="connsiteY27" fmla="*/ 3432203 h 5094880"/>
              <a:gd name="connsiteX28" fmla="*/ 4101952 w 4568909"/>
              <a:gd name="connsiteY28" fmla="*/ 3631822 h 5094880"/>
              <a:gd name="connsiteX29" fmla="*/ 3912901 w 4568909"/>
              <a:gd name="connsiteY29" fmla="*/ 3595674 h 5094880"/>
              <a:gd name="connsiteX30" fmla="*/ 3815268 w 4568909"/>
              <a:gd name="connsiteY30" fmla="*/ 3750710 h 5094880"/>
              <a:gd name="connsiteX31" fmla="*/ 3080384 w 4568909"/>
              <a:gd name="connsiteY31" fmla="*/ 3778343 h 5094880"/>
              <a:gd name="connsiteX32" fmla="*/ 3048586 w 4568909"/>
              <a:gd name="connsiteY32" fmla="*/ 3657287 h 5094880"/>
              <a:gd name="connsiteX33" fmla="*/ 3169634 w 4568909"/>
              <a:gd name="connsiteY33" fmla="*/ 3625476 h 5094880"/>
              <a:gd name="connsiteX34" fmla="*/ 3689957 w 4568909"/>
              <a:gd name="connsiteY34" fmla="*/ 3625476 h 5094880"/>
              <a:gd name="connsiteX35" fmla="*/ 3668711 w 4568909"/>
              <a:gd name="connsiteY35" fmla="*/ 3058429 h 5094880"/>
              <a:gd name="connsiteX36" fmla="*/ 3821628 w 4568909"/>
              <a:gd name="connsiteY36" fmla="*/ 2969182 h 5094880"/>
              <a:gd name="connsiteX37" fmla="*/ 3946939 w 4568909"/>
              <a:gd name="connsiteY37" fmla="*/ 3393966 h 5094880"/>
              <a:gd name="connsiteX38" fmla="*/ 3959658 w 4568909"/>
              <a:gd name="connsiteY38" fmla="*/ 3410915 h 5094880"/>
              <a:gd name="connsiteX39" fmla="*/ 4182675 w 4568909"/>
              <a:gd name="connsiteY39" fmla="*/ 3413084 h 5094880"/>
              <a:gd name="connsiteX40" fmla="*/ 4373821 w 4568909"/>
              <a:gd name="connsiteY40" fmla="*/ 3083893 h 5094880"/>
              <a:gd name="connsiteX41" fmla="*/ 4333424 w 4568909"/>
              <a:gd name="connsiteY41" fmla="*/ 2707950 h 5094880"/>
              <a:gd name="connsiteX42" fmla="*/ 4182675 w 4568909"/>
              <a:gd name="connsiteY42" fmla="*/ 2340602 h 5094880"/>
              <a:gd name="connsiteX43" fmla="*/ 4244246 w 4568909"/>
              <a:gd name="connsiteY43" fmla="*/ 2232238 h 5094880"/>
              <a:gd name="connsiteX44" fmla="*/ 4277900 w 4568909"/>
              <a:gd name="connsiteY44" fmla="*/ 2230817 h 5094880"/>
              <a:gd name="connsiteX45" fmla="*/ 3617504 w 4568909"/>
              <a:gd name="connsiteY45" fmla="*/ 1274149 h 5094880"/>
              <a:gd name="connsiteX46" fmla="*/ 3702456 w 4568909"/>
              <a:gd name="connsiteY46" fmla="*/ 1358569 h 5094880"/>
              <a:gd name="connsiteX47" fmla="*/ 3560179 w 4568909"/>
              <a:gd name="connsiteY47" fmla="*/ 1666519 h 5094880"/>
              <a:gd name="connsiteX48" fmla="*/ 3033468 w 4568909"/>
              <a:gd name="connsiteY48" fmla="*/ 1936240 h 5094880"/>
              <a:gd name="connsiteX49" fmla="*/ 2691541 w 4568909"/>
              <a:gd name="connsiteY49" fmla="*/ 1942611 h 5094880"/>
              <a:gd name="connsiteX50" fmla="*/ 2553504 w 4568909"/>
              <a:gd name="connsiteY50" fmla="*/ 1615548 h 5094880"/>
              <a:gd name="connsiteX51" fmla="*/ 2723366 w 4568909"/>
              <a:gd name="connsiteY51" fmla="*/ 1568824 h 5094880"/>
              <a:gd name="connsiteX52" fmla="*/ 2761633 w 4568909"/>
              <a:gd name="connsiteY52" fmla="*/ 1751470 h 5094880"/>
              <a:gd name="connsiteX53" fmla="*/ 2850832 w 4568909"/>
              <a:gd name="connsiteY53" fmla="*/ 1804565 h 5094880"/>
              <a:gd name="connsiteX54" fmla="*/ 3003735 w 4568909"/>
              <a:gd name="connsiteY54" fmla="*/ 1757841 h 5094880"/>
              <a:gd name="connsiteX55" fmla="*/ 3137533 w 4568909"/>
              <a:gd name="connsiteY55" fmla="*/ 1708994 h 5094880"/>
              <a:gd name="connsiteX56" fmla="*/ 3396649 w 4568909"/>
              <a:gd name="connsiteY56" fmla="*/ 1575196 h 5094880"/>
              <a:gd name="connsiteX57" fmla="*/ 3526152 w 4568909"/>
              <a:gd name="connsiteY57" fmla="*/ 1358569 h 5094880"/>
              <a:gd name="connsiteX58" fmla="*/ 3617504 w 4568909"/>
              <a:gd name="connsiteY58" fmla="*/ 1274149 h 5094880"/>
              <a:gd name="connsiteX59" fmla="*/ 418294 w 4568909"/>
              <a:gd name="connsiteY59" fmla="*/ 998109 h 5094880"/>
              <a:gd name="connsiteX60" fmla="*/ 480954 w 4568909"/>
              <a:gd name="connsiteY60" fmla="*/ 1023586 h 5094880"/>
              <a:gd name="connsiteX61" fmla="*/ 480954 w 4568909"/>
              <a:gd name="connsiteY61" fmla="*/ 1148887 h 5094880"/>
              <a:gd name="connsiteX62" fmla="*/ 466061 w 4568909"/>
              <a:gd name="connsiteY62" fmla="*/ 1168007 h 5094880"/>
              <a:gd name="connsiteX63" fmla="*/ 449072 w 4568909"/>
              <a:gd name="connsiteY63" fmla="*/ 1191396 h 5094880"/>
              <a:gd name="connsiteX64" fmla="*/ 410866 w 4568909"/>
              <a:gd name="connsiteY64" fmla="*/ 1246621 h 5094880"/>
              <a:gd name="connsiteX65" fmla="*/ 334417 w 4568909"/>
              <a:gd name="connsiteY65" fmla="*/ 1373963 h 5094880"/>
              <a:gd name="connsiteX66" fmla="*/ 213364 w 4568909"/>
              <a:gd name="connsiteY66" fmla="*/ 1656493 h 5094880"/>
              <a:gd name="connsiteX67" fmla="*/ 179386 w 4568909"/>
              <a:gd name="connsiteY67" fmla="*/ 1945241 h 5094880"/>
              <a:gd name="connsiteX68" fmla="*/ 236714 w 4568909"/>
              <a:gd name="connsiteY68" fmla="*/ 2085484 h 5094880"/>
              <a:gd name="connsiteX69" fmla="*/ 425722 w 4568909"/>
              <a:gd name="connsiteY69" fmla="*/ 1949510 h 5094880"/>
              <a:gd name="connsiteX70" fmla="*/ 514931 w 4568909"/>
              <a:gd name="connsiteY70" fmla="*/ 2102469 h 5094880"/>
              <a:gd name="connsiteX71" fmla="*/ 294041 w 4568909"/>
              <a:gd name="connsiteY71" fmla="*/ 2285037 h 5094880"/>
              <a:gd name="connsiteX72" fmla="*/ 183615 w 4568909"/>
              <a:gd name="connsiteY72" fmla="*/ 2569701 h 5094880"/>
              <a:gd name="connsiteX73" fmla="*/ 342911 w 4568909"/>
              <a:gd name="connsiteY73" fmla="*/ 2750226 h 5094880"/>
              <a:gd name="connsiteX74" fmla="*/ 659335 w 4568909"/>
              <a:gd name="connsiteY74" fmla="*/ 2811763 h 5094880"/>
              <a:gd name="connsiteX75" fmla="*/ 657202 w 4568909"/>
              <a:gd name="connsiteY75" fmla="*/ 2985884 h 5094880"/>
              <a:gd name="connsiteX76" fmla="*/ 7366 w 4568909"/>
              <a:gd name="connsiteY76" fmla="*/ 2597267 h 5094880"/>
              <a:gd name="connsiteX77" fmla="*/ 119926 w 4568909"/>
              <a:gd name="connsiteY77" fmla="*/ 2221366 h 5094880"/>
              <a:gd name="connsiteX78" fmla="*/ 34945 w 4568909"/>
              <a:gd name="connsiteY78" fmla="*/ 1628834 h 5094880"/>
              <a:gd name="connsiteX79" fmla="*/ 355635 w 4568909"/>
              <a:gd name="connsiteY79" fmla="*/ 1023586 h 5094880"/>
              <a:gd name="connsiteX80" fmla="*/ 418294 w 4568909"/>
              <a:gd name="connsiteY80" fmla="*/ 998109 h 5094880"/>
              <a:gd name="connsiteX81" fmla="*/ 3915473 w 4568909"/>
              <a:gd name="connsiteY81" fmla="*/ 807576 h 5094880"/>
              <a:gd name="connsiteX82" fmla="*/ 3953016 w 4568909"/>
              <a:gd name="connsiteY82" fmla="*/ 811426 h 5094880"/>
              <a:gd name="connsiteX83" fmla="*/ 4314039 w 4568909"/>
              <a:gd name="connsiteY83" fmla="*/ 1072660 h 5094880"/>
              <a:gd name="connsiteX84" fmla="*/ 4350138 w 4568909"/>
              <a:gd name="connsiteY84" fmla="*/ 1779874 h 5094880"/>
              <a:gd name="connsiteX85" fmla="*/ 4135661 w 4568909"/>
              <a:gd name="connsiteY85" fmla="*/ 2066581 h 5094880"/>
              <a:gd name="connsiteX86" fmla="*/ 3698174 w 4568909"/>
              <a:gd name="connsiteY86" fmla="*/ 2138777 h 5094880"/>
              <a:gd name="connsiteX87" fmla="*/ 3821347 w 4568909"/>
              <a:gd name="connsiteY87" fmla="*/ 2011344 h 5094880"/>
              <a:gd name="connsiteX88" fmla="*/ 3959398 w 4568909"/>
              <a:gd name="connsiteY88" fmla="*/ 1973135 h 5094880"/>
              <a:gd name="connsiteX89" fmla="*/ 4080418 w 4568909"/>
              <a:gd name="connsiteY89" fmla="*/ 1873320 h 5094880"/>
              <a:gd name="connsiteX90" fmla="*/ 4214240 w 4568909"/>
              <a:gd name="connsiteY90" fmla="*/ 1637559 h 5094880"/>
              <a:gd name="connsiteX91" fmla="*/ 4233346 w 4568909"/>
              <a:gd name="connsiteY91" fmla="*/ 1563217 h 5094880"/>
              <a:gd name="connsiteX92" fmla="*/ 4239728 w 4568909"/>
              <a:gd name="connsiteY92" fmla="*/ 1531376 h 5094880"/>
              <a:gd name="connsiteX93" fmla="*/ 4241842 w 4568909"/>
              <a:gd name="connsiteY93" fmla="*/ 1508049 h 5094880"/>
              <a:gd name="connsiteX94" fmla="*/ 4243957 w 4568909"/>
              <a:gd name="connsiteY94" fmla="*/ 1427340 h 5094880"/>
              <a:gd name="connsiteX95" fmla="*/ 4241842 w 4568909"/>
              <a:gd name="connsiteY95" fmla="*/ 1391207 h 5094880"/>
              <a:gd name="connsiteX96" fmla="*/ 4239728 w 4568909"/>
              <a:gd name="connsiteY96" fmla="*/ 1367880 h 5094880"/>
              <a:gd name="connsiteX97" fmla="*/ 4205744 w 4568909"/>
              <a:gd name="connsiteY97" fmla="*/ 1240447 h 5094880"/>
              <a:gd name="connsiteX98" fmla="*/ 4192981 w 4568909"/>
              <a:gd name="connsiteY98" fmla="*/ 1212829 h 5094880"/>
              <a:gd name="connsiteX99" fmla="*/ 4175989 w 4568909"/>
              <a:gd name="connsiteY99" fmla="*/ 1183065 h 5094880"/>
              <a:gd name="connsiteX100" fmla="*/ 4156882 w 4568909"/>
              <a:gd name="connsiteY100" fmla="*/ 1153370 h 5094880"/>
              <a:gd name="connsiteX101" fmla="*/ 4144157 w 4568909"/>
              <a:gd name="connsiteY101" fmla="*/ 1136341 h 5094880"/>
              <a:gd name="connsiteX102" fmla="*/ 3906307 w 4568909"/>
              <a:gd name="connsiteY102" fmla="*/ 981290 h 5094880"/>
              <a:gd name="connsiteX103" fmla="*/ 3915473 w 4568909"/>
              <a:gd name="connsiteY103" fmla="*/ 807576 h 5094880"/>
              <a:gd name="connsiteX104" fmla="*/ 1197932 w 4568909"/>
              <a:gd name="connsiteY104" fmla="*/ 403636 h 5094880"/>
              <a:gd name="connsiteX105" fmla="*/ 1264953 w 4568909"/>
              <a:gd name="connsiteY105" fmla="*/ 411804 h 5094880"/>
              <a:gd name="connsiteX106" fmla="*/ 1220356 w 4568909"/>
              <a:gd name="connsiteY106" fmla="*/ 571060 h 5094880"/>
              <a:gd name="connsiteX107" fmla="*/ 874224 w 4568909"/>
              <a:gd name="connsiteY107" fmla="*/ 762216 h 5094880"/>
              <a:gd name="connsiteX108" fmla="*/ 1039848 w 4568909"/>
              <a:gd name="connsiteY108" fmla="*/ 1386603 h 5094880"/>
              <a:gd name="connsiteX109" fmla="*/ 1668449 w 4568909"/>
              <a:gd name="connsiteY109" fmla="*/ 1409935 h 5094880"/>
              <a:gd name="connsiteX110" fmla="*/ 1785239 w 4568909"/>
              <a:gd name="connsiteY110" fmla="*/ 1409935 h 5094880"/>
              <a:gd name="connsiteX111" fmla="*/ 1785239 w 4568909"/>
              <a:gd name="connsiteY111" fmla="*/ 1526780 h 5094880"/>
              <a:gd name="connsiteX112" fmla="*/ 1290430 w 4568909"/>
              <a:gd name="connsiteY112" fmla="*/ 1660577 h 5094880"/>
              <a:gd name="connsiteX113" fmla="*/ 644825 w 4568909"/>
              <a:gd name="connsiteY113" fmla="*/ 1080789 h 5094880"/>
              <a:gd name="connsiteX114" fmla="*/ 797739 w 4568909"/>
              <a:gd name="connsiteY114" fmla="*/ 598707 h 5094880"/>
              <a:gd name="connsiteX115" fmla="*/ 1197932 w 4568909"/>
              <a:gd name="connsiteY115" fmla="*/ 403636 h 5094880"/>
              <a:gd name="connsiteX116" fmla="*/ 3286497 w 4568909"/>
              <a:gd name="connsiteY116" fmla="*/ 276675 h 5094880"/>
              <a:gd name="connsiteX117" fmla="*/ 3319746 w 4568909"/>
              <a:gd name="connsiteY117" fmla="*/ 286636 h 5094880"/>
              <a:gd name="connsiteX118" fmla="*/ 3631939 w 4568909"/>
              <a:gd name="connsiteY118" fmla="*/ 634933 h 5094880"/>
              <a:gd name="connsiteX119" fmla="*/ 3544864 w 4568909"/>
              <a:gd name="connsiteY119" fmla="*/ 1102156 h 5094880"/>
              <a:gd name="connsiteX120" fmla="*/ 3391962 w 4568909"/>
              <a:gd name="connsiteY120" fmla="*/ 1012951 h 5094880"/>
              <a:gd name="connsiteX121" fmla="*/ 3468413 w 4568909"/>
              <a:gd name="connsiteY121" fmla="*/ 826062 h 5094880"/>
              <a:gd name="connsiteX122" fmla="*/ 3470542 w 4568909"/>
              <a:gd name="connsiteY122" fmla="*/ 811180 h 5094880"/>
              <a:gd name="connsiteX123" fmla="*/ 3472672 w 4568909"/>
              <a:gd name="connsiteY123" fmla="*/ 796341 h 5094880"/>
              <a:gd name="connsiteX124" fmla="*/ 3472672 w 4568909"/>
              <a:gd name="connsiteY124" fmla="*/ 749619 h 5094880"/>
              <a:gd name="connsiteX125" fmla="*/ 3470542 w 4568909"/>
              <a:gd name="connsiteY125" fmla="*/ 728378 h 5094880"/>
              <a:gd name="connsiteX126" fmla="*/ 3470542 w 4568909"/>
              <a:gd name="connsiteY126" fmla="*/ 724138 h 5094880"/>
              <a:gd name="connsiteX127" fmla="*/ 3470542 w 4568909"/>
              <a:gd name="connsiteY127" fmla="*/ 722018 h 5094880"/>
              <a:gd name="connsiteX128" fmla="*/ 3462048 w 4568909"/>
              <a:gd name="connsiteY128" fmla="*/ 681656 h 5094880"/>
              <a:gd name="connsiteX129" fmla="*/ 3455683 w 4568909"/>
              <a:gd name="connsiteY129" fmla="*/ 662534 h 5094880"/>
              <a:gd name="connsiteX130" fmla="*/ 3449294 w 4568909"/>
              <a:gd name="connsiteY130" fmla="*/ 647652 h 5094880"/>
              <a:gd name="connsiteX131" fmla="*/ 3432305 w 4568909"/>
              <a:gd name="connsiteY131" fmla="*/ 613692 h 5094880"/>
              <a:gd name="connsiteX132" fmla="*/ 3411080 w 4568909"/>
              <a:gd name="connsiteY132" fmla="*/ 579732 h 5094880"/>
              <a:gd name="connsiteX133" fmla="*/ 3400456 w 4568909"/>
              <a:gd name="connsiteY133" fmla="*/ 566969 h 5094880"/>
              <a:gd name="connsiteX134" fmla="*/ 3387703 w 4568909"/>
              <a:gd name="connsiteY134" fmla="*/ 554251 h 5094880"/>
              <a:gd name="connsiteX135" fmla="*/ 3228435 w 4568909"/>
              <a:gd name="connsiteY135" fmla="*/ 437445 h 5094880"/>
              <a:gd name="connsiteX136" fmla="*/ 3198692 w 4568909"/>
              <a:gd name="connsiteY136" fmla="*/ 318476 h 5094880"/>
              <a:gd name="connsiteX137" fmla="*/ 3286497 w 4568909"/>
              <a:gd name="connsiteY137" fmla="*/ 276675 h 5094880"/>
              <a:gd name="connsiteX138" fmla="*/ 2753580 w 4568909"/>
              <a:gd name="connsiteY138" fmla="*/ 2208 h 5094880"/>
              <a:gd name="connsiteX139" fmla="*/ 3032365 w 4568909"/>
              <a:gd name="connsiteY139" fmla="*/ 59829 h 5094880"/>
              <a:gd name="connsiteX140" fmla="*/ 2985561 w 4568909"/>
              <a:gd name="connsiteY140" fmla="*/ 229797 h 5094880"/>
              <a:gd name="connsiteX141" fmla="*/ 2484419 w 4568909"/>
              <a:gd name="connsiteY141" fmla="*/ 212609 h 5094880"/>
              <a:gd name="connsiteX142" fmla="*/ 2250835 w 4568909"/>
              <a:gd name="connsiteY142" fmla="*/ 592888 h 5094880"/>
              <a:gd name="connsiteX143" fmla="*/ 2250835 w 4568909"/>
              <a:gd name="connsiteY143" fmla="*/ 595037 h 5094880"/>
              <a:gd name="connsiteX144" fmla="*/ 2329425 w 4568909"/>
              <a:gd name="connsiteY144" fmla="*/ 798903 h 5094880"/>
              <a:gd name="connsiteX145" fmla="*/ 2947359 w 4568909"/>
              <a:gd name="connsiteY145" fmla="*/ 949534 h 5094880"/>
              <a:gd name="connsiteX146" fmla="*/ 2994163 w 4568909"/>
              <a:gd name="connsiteY146" fmla="*/ 1119502 h 5094880"/>
              <a:gd name="connsiteX147" fmla="*/ 2495063 w 4568909"/>
              <a:gd name="connsiteY147" fmla="*/ 1113057 h 5094880"/>
              <a:gd name="connsiteX148" fmla="*/ 2274164 w 4568909"/>
              <a:gd name="connsiteY148" fmla="*/ 989878 h 5094880"/>
              <a:gd name="connsiteX149" fmla="*/ 2308137 w 4568909"/>
              <a:gd name="connsiteY149" fmla="*/ 1716299 h 5094880"/>
              <a:gd name="connsiteX150" fmla="*/ 2325197 w 4568909"/>
              <a:gd name="connsiteY150" fmla="*/ 2113289 h 5094880"/>
              <a:gd name="connsiteX151" fmla="*/ 2325197 w 4568909"/>
              <a:gd name="connsiteY151" fmla="*/ 2145277 h 5094880"/>
              <a:gd name="connsiteX152" fmla="*/ 2325197 w 4568909"/>
              <a:gd name="connsiteY152" fmla="*/ 2149574 h 5094880"/>
              <a:gd name="connsiteX153" fmla="*/ 2344297 w 4568909"/>
              <a:gd name="connsiteY153" fmla="*/ 2671891 h 5094880"/>
              <a:gd name="connsiteX154" fmla="*/ 2427116 w 4568909"/>
              <a:gd name="connsiteY154" fmla="*/ 2909894 h 5094880"/>
              <a:gd name="connsiteX155" fmla="*/ 2633143 w 4568909"/>
              <a:gd name="connsiteY155" fmla="*/ 2992729 h 5094880"/>
              <a:gd name="connsiteX156" fmla="*/ 2803009 w 4568909"/>
              <a:gd name="connsiteY156" fmla="*/ 2863105 h 5094880"/>
              <a:gd name="connsiteX157" fmla="*/ 2945318 w 4568909"/>
              <a:gd name="connsiteY157" fmla="*/ 2584758 h 5094880"/>
              <a:gd name="connsiteX158" fmla="*/ 3406071 w 4568909"/>
              <a:gd name="connsiteY158" fmla="*/ 2274901 h 5094880"/>
              <a:gd name="connsiteX159" fmla="*/ 3811709 w 4568909"/>
              <a:gd name="connsiteY159" fmla="*/ 2621044 h 5094880"/>
              <a:gd name="connsiteX160" fmla="*/ 3750178 w 4568909"/>
              <a:gd name="connsiteY160" fmla="*/ 2729183 h 5094880"/>
              <a:gd name="connsiteX161" fmla="*/ 3641842 w 4568909"/>
              <a:gd name="connsiteY161" fmla="*/ 2667594 h 5094880"/>
              <a:gd name="connsiteX162" fmla="*/ 3491077 w 4568909"/>
              <a:gd name="connsiteY162" fmla="*/ 2470173 h 5094880"/>
              <a:gd name="connsiteX163" fmla="*/ 3227748 w 4568909"/>
              <a:gd name="connsiteY163" fmla="*/ 2504071 h 5094880"/>
              <a:gd name="connsiteX164" fmla="*/ 3074795 w 4568909"/>
              <a:gd name="connsiteY164" fmla="*/ 2716531 h 5094880"/>
              <a:gd name="connsiteX165" fmla="*/ 2926217 w 4568909"/>
              <a:gd name="connsiteY165" fmla="*/ 3005381 h 5094880"/>
              <a:gd name="connsiteX166" fmla="*/ 2410057 w 4568909"/>
              <a:gd name="connsiteY166" fmla="*/ 3115670 h 5094880"/>
              <a:gd name="connsiteX167" fmla="*/ 2323010 w 4568909"/>
              <a:gd name="connsiteY167" fmla="*/ 3054080 h 5094880"/>
              <a:gd name="connsiteX168" fmla="*/ 2323010 w 4568909"/>
              <a:gd name="connsiteY168" fmla="*/ 3315477 h 5094880"/>
              <a:gd name="connsiteX169" fmla="*/ 2325197 w 4568909"/>
              <a:gd name="connsiteY169" fmla="*/ 3922778 h 5094880"/>
              <a:gd name="connsiteX170" fmla="*/ 2327238 w 4568909"/>
              <a:gd name="connsiteY170" fmla="*/ 3941876 h 5094880"/>
              <a:gd name="connsiteX171" fmla="*/ 2325197 w 4568909"/>
              <a:gd name="connsiteY171" fmla="*/ 3956676 h 5094880"/>
              <a:gd name="connsiteX172" fmla="*/ 2325197 w 4568909"/>
              <a:gd name="connsiteY172" fmla="*/ 3963122 h 5094880"/>
              <a:gd name="connsiteX173" fmla="*/ 2747748 w 4568909"/>
              <a:gd name="connsiteY173" fmla="*/ 4022563 h 5094880"/>
              <a:gd name="connsiteX174" fmla="*/ 3064151 w 4568909"/>
              <a:gd name="connsiteY174" fmla="*/ 4268921 h 5094880"/>
              <a:gd name="connsiteX175" fmla="*/ 3157614 w 4568909"/>
              <a:gd name="connsiteY175" fmla="*/ 4455838 h 5094880"/>
              <a:gd name="connsiteX176" fmla="*/ 3204418 w 4568909"/>
              <a:gd name="connsiteY176" fmla="*/ 4527931 h 5094880"/>
              <a:gd name="connsiteX177" fmla="*/ 3251077 w 4568909"/>
              <a:gd name="connsiteY177" fmla="*/ 4559919 h 5094880"/>
              <a:gd name="connsiteX178" fmla="*/ 3527091 w 4568909"/>
              <a:gd name="connsiteY178" fmla="*/ 4409049 h 5094880"/>
              <a:gd name="connsiteX179" fmla="*/ 3586581 w 4568909"/>
              <a:gd name="connsiteY179" fmla="*/ 4245526 h 5094880"/>
              <a:gd name="connsiteX180" fmla="*/ 3580311 w 4568909"/>
              <a:gd name="connsiteY180" fmla="*/ 4154336 h 5094880"/>
              <a:gd name="connsiteX181" fmla="*/ 3539923 w 4568909"/>
              <a:gd name="connsiteY181" fmla="*/ 4145742 h 5094880"/>
              <a:gd name="connsiteX182" fmla="*/ 3431587 w 4568909"/>
              <a:gd name="connsiteY182" fmla="*/ 4084152 h 5094880"/>
              <a:gd name="connsiteX183" fmla="*/ 3493118 w 4568909"/>
              <a:gd name="connsiteY183" fmla="*/ 3975774 h 5094880"/>
              <a:gd name="connsiteX184" fmla="*/ 3760822 w 4568909"/>
              <a:gd name="connsiteY184" fmla="*/ 4128793 h 5094880"/>
              <a:gd name="connsiteX185" fmla="*/ 3728890 w 4568909"/>
              <a:gd name="connsiteY185" fmla="*/ 4402842 h 5094880"/>
              <a:gd name="connsiteX186" fmla="*/ 3380700 w 4568909"/>
              <a:gd name="connsiteY186" fmla="*/ 4733945 h 5094880"/>
              <a:gd name="connsiteX187" fmla="*/ 3134285 w 4568909"/>
              <a:gd name="connsiteY187" fmla="*/ 4695750 h 5094880"/>
              <a:gd name="connsiteX188" fmla="*/ 2994163 w 4568909"/>
              <a:gd name="connsiteY188" fmla="*/ 4513130 h 5094880"/>
              <a:gd name="connsiteX189" fmla="*/ 2879413 w 4568909"/>
              <a:gd name="connsiteY189" fmla="*/ 4311413 h 5094880"/>
              <a:gd name="connsiteX190" fmla="*/ 2718003 w 4568909"/>
              <a:gd name="connsiteY190" fmla="*/ 4196828 h 5094880"/>
              <a:gd name="connsiteX191" fmla="*/ 2329425 w 4568909"/>
              <a:gd name="connsiteY191" fmla="*/ 4137387 h 5094880"/>
              <a:gd name="connsiteX192" fmla="*/ 2329425 w 4568909"/>
              <a:gd name="connsiteY192" fmla="*/ 4143593 h 5094880"/>
              <a:gd name="connsiteX193" fmla="*/ 2335695 w 4568909"/>
              <a:gd name="connsiteY193" fmla="*/ 4254120 h 5094880"/>
              <a:gd name="connsiteX194" fmla="*/ 2346339 w 4568909"/>
              <a:gd name="connsiteY194" fmla="*/ 4547267 h 5094880"/>
              <a:gd name="connsiteX195" fmla="*/ 2348526 w 4568909"/>
              <a:gd name="connsiteY195" fmla="*/ 4555622 h 5094880"/>
              <a:gd name="connsiteX196" fmla="*/ 2596983 w 4568909"/>
              <a:gd name="connsiteY196" fmla="*/ 4901765 h 5094880"/>
              <a:gd name="connsiteX197" fmla="*/ 2945318 w 4568909"/>
              <a:gd name="connsiteY197" fmla="*/ 4795535 h 5094880"/>
              <a:gd name="connsiteX198" fmla="*/ 3070567 w 4568909"/>
              <a:gd name="connsiteY198" fmla="*/ 4795535 h 5094880"/>
              <a:gd name="connsiteX199" fmla="*/ 3070567 w 4568909"/>
              <a:gd name="connsiteY199" fmla="*/ 4920862 h 5094880"/>
              <a:gd name="connsiteX200" fmla="*/ 2545950 w 4568909"/>
              <a:gd name="connsiteY200" fmla="*/ 5071733 h 5094880"/>
              <a:gd name="connsiteX201" fmla="*/ 2269935 w 4568909"/>
              <a:gd name="connsiteY201" fmla="*/ 4842324 h 5094880"/>
              <a:gd name="connsiteX202" fmla="*/ 2259291 w 4568909"/>
              <a:gd name="connsiteY202" fmla="*/ 4861421 h 5094880"/>
              <a:gd name="connsiteX203" fmla="*/ 1928016 w 4568909"/>
              <a:gd name="connsiteY203" fmla="*/ 5086533 h 5094880"/>
              <a:gd name="connsiteX204" fmla="*/ 1513921 w 4568909"/>
              <a:gd name="connsiteY204" fmla="*/ 4978155 h 5094880"/>
              <a:gd name="connsiteX205" fmla="*/ 1513921 w 4568909"/>
              <a:gd name="connsiteY205" fmla="*/ 4853066 h 5094880"/>
              <a:gd name="connsiteX206" fmla="*/ 1639170 w 4568909"/>
              <a:gd name="connsiteY206" fmla="*/ 4853066 h 5094880"/>
              <a:gd name="connsiteX207" fmla="*/ 1976861 w 4568909"/>
              <a:gd name="connsiteY207" fmla="*/ 4886964 h 5094880"/>
              <a:gd name="connsiteX208" fmla="*/ 2165829 w 4568909"/>
              <a:gd name="connsiteY208" fmla="*/ 4649200 h 5094880"/>
              <a:gd name="connsiteX209" fmla="*/ 2170057 w 4568909"/>
              <a:gd name="connsiteY209" fmla="*/ 4629864 h 5094880"/>
              <a:gd name="connsiteX210" fmla="*/ 2170057 w 4568909"/>
              <a:gd name="connsiteY210" fmla="*/ 4627954 h 5094880"/>
              <a:gd name="connsiteX211" fmla="*/ 2170057 w 4568909"/>
              <a:gd name="connsiteY211" fmla="*/ 4625806 h 5094880"/>
              <a:gd name="connsiteX212" fmla="*/ 2174431 w 4568909"/>
              <a:gd name="connsiteY212" fmla="*/ 4572571 h 5094880"/>
              <a:gd name="connsiteX213" fmla="*/ 2174431 w 4568909"/>
              <a:gd name="connsiteY213" fmla="*/ 4562068 h 5094880"/>
              <a:gd name="connsiteX214" fmla="*/ 2155185 w 4568909"/>
              <a:gd name="connsiteY214" fmla="*/ 4152187 h 5094880"/>
              <a:gd name="connsiteX215" fmla="*/ 2157372 w 4568909"/>
              <a:gd name="connsiteY215" fmla="*/ 3956676 h 5094880"/>
              <a:gd name="connsiteX216" fmla="*/ 2157372 w 4568909"/>
              <a:gd name="connsiteY216" fmla="*/ 3778353 h 5094880"/>
              <a:gd name="connsiteX217" fmla="*/ 2123398 w 4568909"/>
              <a:gd name="connsiteY217" fmla="*/ 3816548 h 5094880"/>
              <a:gd name="connsiteX218" fmla="*/ 1671102 w 4568909"/>
              <a:gd name="connsiteY218" fmla="*/ 3920630 h 5094880"/>
              <a:gd name="connsiteX219" fmla="*/ 1405586 w 4568909"/>
              <a:gd name="connsiteY219" fmla="*/ 3551093 h 5094880"/>
              <a:gd name="connsiteX220" fmla="*/ 1106096 w 4568909"/>
              <a:gd name="connsiteY220" fmla="*/ 3279192 h 5094880"/>
              <a:gd name="connsiteX221" fmla="*/ 851224 w 4568909"/>
              <a:gd name="connsiteY221" fmla="*/ 3444863 h 5094880"/>
              <a:gd name="connsiteX222" fmla="*/ 743035 w 4568909"/>
              <a:gd name="connsiteY222" fmla="*/ 3506452 h 5094880"/>
              <a:gd name="connsiteX223" fmla="*/ 681358 w 4568909"/>
              <a:gd name="connsiteY223" fmla="*/ 3398313 h 5094880"/>
              <a:gd name="connsiteX224" fmla="*/ 1048794 w 4568909"/>
              <a:gd name="connsiteY224" fmla="*/ 3103017 h 5094880"/>
              <a:gd name="connsiteX225" fmla="*/ 1454432 w 4568909"/>
              <a:gd name="connsiteY225" fmla="*/ 3300438 h 5094880"/>
              <a:gd name="connsiteX226" fmla="*/ 1573411 w 4568909"/>
              <a:gd name="connsiteY226" fmla="*/ 3495949 h 5094880"/>
              <a:gd name="connsiteX227" fmla="*/ 1671102 w 4568909"/>
              <a:gd name="connsiteY227" fmla="*/ 3699815 h 5094880"/>
              <a:gd name="connsiteX228" fmla="*/ 1832512 w 4568909"/>
              <a:gd name="connsiteY228" fmla="*/ 3771908 h 5094880"/>
              <a:gd name="connsiteX229" fmla="*/ 1989547 w 4568909"/>
              <a:gd name="connsiteY229" fmla="*/ 3699815 h 5094880"/>
              <a:gd name="connsiteX230" fmla="*/ 2153143 w 4568909"/>
              <a:gd name="connsiteY230" fmla="*/ 3302586 h 5094880"/>
              <a:gd name="connsiteX231" fmla="*/ 2155185 w 4568909"/>
              <a:gd name="connsiteY231" fmla="*/ 3285637 h 5094880"/>
              <a:gd name="connsiteX232" fmla="*/ 2153143 w 4568909"/>
              <a:gd name="connsiteY232" fmla="*/ 2667594 h 5094880"/>
              <a:gd name="connsiteX233" fmla="*/ 1749693 w 4568909"/>
              <a:gd name="connsiteY233" fmla="*/ 2716531 h 5094880"/>
              <a:gd name="connsiteX234" fmla="*/ 1605197 w 4568909"/>
              <a:gd name="connsiteY234" fmla="*/ 2440333 h 5094880"/>
              <a:gd name="connsiteX235" fmla="*/ 1592512 w 4568909"/>
              <a:gd name="connsiteY235" fmla="*/ 2272753 h 5094880"/>
              <a:gd name="connsiteX236" fmla="*/ 1505464 w 4568909"/>
              <a:gd name="connsiteY236" fmla="*/ 2196124 h 5094880"/>
              <a:gd name="connsiteX237" fmla="*/ 1017008 w 4568909"/>
              <a:gd name="connsiteY237" fmla="*/ 2346994 h 5094880"/>
              <a:gd name="connsiteX238" fmla="*/ 908673 w 4568909"/>
              <a:gd name="connsiteY238" fmla="*/ 2408584 h 5094880"/>
              <a:gd name="connsiteX239" fmla="*/ 846996 w 4568909"/>
              <a:gd name="connsiteY239" fmla="*/ 2300205 h 5094880"/>
              <a:gd name="connsiteX240" fmla="*/ 1065853 w 4568909"/>
              <a:gd name="connsiteY240" fmla="*/ 2022098 h 5094880"/>
              <a:gd name="connsiteX241" fmla="*/ 1471345 w 4568909"/>
              <a:gd name="connsiteY241" fmla="*/ 2000852 h 5094880"/>
              <a:gd name="connsiteX242" fmla="*/ 1745318 w 4568909"/>
              <a:gd name="connsiteY242" fmla="*/ 2185620 h 5094880"/>
              <a:gd name="connsiteX243" fmla="*/ 1781479 w 4568909"/>
              <a:gd name="connsiteY243" fmla="*/ 2370389 h 5094880"/>
              <a:gd name="connsiteX244" fmla="*/ 1792123 w 4568909"/>
              <a:gd name="connsiteY244" fmla="*/ 2519111 h 5094880"/>
              <a:gd name="connsiteX245" fmla="*/ 1966217 w 4568909"/>
              <a:gd name="connsiteY245" fmla="*/ 2582849 h 5094880"/>
              <a:gd name="connsiteX246" fmla="*/ 2127627 w 4568909"/>
              <a:gd name="connsiteY246" fmla="*/ 2398080 h 5094880"/>
              <a:gd name="connsiteX247" fmla="*/ 2155185 w 4568909"/>
              <a:gd name="connsiteY247" fmla="*/ 2170820 h 5094880"/>
              <a:gd name="connsiteX248" fmla="*/ 2155185 w 4568909"/>
              <a:gd name="connsiteY248" fmla="*/ 2153871 h 5094880"/>
              <a:gd name="connsiteX249" fmla="*/ 2155185 w 4568909"/>
              <a:gd name="connsiteY249" fmla="*/ 2151722 h 5094880"/>
              <a:gd name="connsiteX250" fmla="*/ 2148915 w 4568909"/>
              <a:gd name="connsiteY250" fmla="*/ 2015652 h 5094880"/>
              <a:gd name="connsiteX251" fmla="*/ 2129814 w 4568909"/>
              <a:gd name="connsiteY251" fmla="*/ 1605772 h 5094880"/>
              <a:gd name="connsiteX252" fmla="*/ 2102110 w 4568909"/>
              <a:gd name="connsiteY252" fmla="*/ 1000620 h 5094880"/>
              <a:gd name="connsiteX253" fmla="*/ 2002378 w 4568909"/>
              <a:gd name="connsiteY253" fmla="*/ 1081307 h 5094880"/>
              <a:gd name="connsiteX254" fmla="*/ 1471345 w 4568909"/>
              <a:gd name="connsiteY254" fmla="*/ 1134303 h 5094880"/>
              <a:gd name="connsiteX255" fmla="*/ 1384298 w 4568909"/>
              <a:gd name="connsiteY255" fmla="*/ 1047409 h 5094880"/>
              <a:gd name="connsiteX256" fmla="*/ 1471345 w 4568909"/>
              <a:gd name="connsiteY256" fmla="*/ 960276 h 5094880"/>
              <a:gd name="connsiteX257" fmla="*/ 1764419 w 4568909"/>
              <a:gd name="connsiteY257" fmla="*/ 977225 h 5094880"/>
              <a:gd name="connsiteX258" fmla="*/ 1938660 w 4568909"/>
              <a:gd name="connsiteY258" fmla="*/ 915636 h 5094880"/>
              <a:gd name="connsiteX259" fmla="*/ 1985318 w 4568909"/>
              <a:gd name="connsiteY259" fmla="*/ 873144 h 5094880"/>
              <a:gd name="connsiteX260" fmla="*/ 2019292 w 4568909"/>
              <a:gd name="connsiteY260" fmla="*/ 828504 h 5094880"/>
              <a:gd name="connsiteX261" fmla="*/ 2068137 w 4568909"/>
              <a:gd name="connsiteY261" fmla="*/ 707473 h 5094880"/>
              <a:gd name="connsiteX262" fmla="*/ 2078781 w 4568909"/>
              <a:gd name="connsiteY262" fmla="*/ 601243 h 5094880"/>
              <a:gd name="connsiteX263" fmla="*/ 2076740 w 4568909"/>
              <a:gd name="connsiteY263" fmla="*/ 569494 h 5094880"/>
              <a:gd name="connsiteX264" fmla="*/ 2049036 w 4568909"/>
              <a:gd name="connsiteY264" fmla="*/ 444166 h 5094880"/>
              <a:gd name="connsiteX265" fmla="*/ 1989547 w 4568909"/>
              <a:gd name="connsiteY265" fmla="*/ 337936 h 5094880"/>
              <a:gd name="connsiteX266" fmla="*/ 1872755 w 4568909"/>
              <a:gd name="connsiteY266" fmla="*/ 246746 h 5094880"/>
              <a:gd name="connsiteX267" fmla="*/ 1492633 w 4568909"/>
              <a:gd name="connsiteY267" fmla="*/ 251043 h 5094880"/>
              <a:gd name="connsiteX268" fmla="*/ 1384298 w 4568909"/>
              <a:gd name="connsiteY268" fmla="*/ 189453 h 5094880"/>
              <a:gd name="connsiteX269" fmla="*/ 1445975 w 4568909"/>
              <a:gd name="connsiteY269" fmla="*/ 81075 h 5094880"/>
              <a:gd name="connsiteX270" fmla="*/ 1998149 w 4568909"/>
              <a:gd name="connsiteY270" fmla="*/ 112824 h 5094880"/>
              <a:gd name="connsiteX271" fmla="*/ 2155185 w 4568909"/>
              <a:gd name="connsiteY271" fmla="*/ 270140 h 5094880"/>
              <a:gd name="connsiteX272" fmla="*/ 2471734 w 4568909"/>
              <a:gd name="connsiteY272" fmla="*/ 32137 h 5094880"/>
              <a:gd name="connsiteX273" fmla="*/ 2753580 w 4568909"/>
              <a:gd name="connsiteY273" fmla="*/ 2208 h 509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4568909" h="5094880">
                <a:moveTo>
                  <a:pt x="364288" y="3058190"/>
                </a:moveTo>
                <a:cubicBezTo>
                  <a:pt x="428202" y="3061876"/>
                  <a:pt x="484339" y="3147090"/>
                  <a:pt x="427036" y="3210773"/>
                </a:cubicBezTo>
                <a:cubicBezTo>
                  <a:pt x="361145" y="3282981"/>
                  <a:pt x="346338" y="3380678"/>
                  <a:pt x="346338" y="3474113"/>
                </a:cubicBezTo>
                <a:cubicBezTo>
                  <a:pt x="346338" y="3567632"/>
                  <a:pt x="352705" y="3692909"/>
                  <a:pt x="418522" y="3767206"/>
                </a:cubicBezTo>
                <a:cubicBezTo>
                  <a:pt x="486486" y="3843676"/>
                  <a:pt x="603239" y="3881869"/>
                  <a:pt x="700966" y="3898918"/>
                </a:cubicBezTo>
                <a:cubicBezTo>
                  <a:pt x="809279" y="3915883"/>
                  <a:pt x="917592" y="3903180"/>
                  <a:pt x="1017392" y="3864903"/>
                </a:cubicBezTo>
                <a:cubicBezTo>
                  <a:pt x="1061961" y="3847938"/>
                  <a:pt x="1112971" y="3884042"/>
                  <a:pt x="1125705" y="3926497"/>
                </a:cubicBezTo>
                <a:cubicBezTo>
                  <a:pt x="1138439" y="3975387"/>
                  <a:pt x="1108751" y="4017843"/>
                  <a:pt x="1064108" y="4034808"/>
                </a:cubicBezTo>
                <a:cubicBezTo>
                  <a:pt x="994071" y="4060298"/>
                  <a:pt x="921812" y="4075174"/>
                  <a:pt x="849628" y="4079436"/>
                </a:cubicBezTo>
                <a:cubicBezTo>
                  <a:pt x="849628" y="4083699"/>
                  <a:pt x="847481" y="4090050"/>
                  <a:pt x="847481" y="4094313"/>
                </a:cubicBezTo>
                <a:cubicBezTo>
                  <a:pt x="830527" y="4198362"/>
                  <a:pt x="826233" y="4313025"/>
                  <a:pt x="883610" y="4406460"/>
                </a:cubicBezTo>
                <a:cubicBezTo>
                  <a:pt x="930326" y="4478667"/>
                  <a:pt x="1006805" y="4529647"/>
                  <a:pt x="1087503" y="4553048"/>
                </a:cubicBezTo>
                <a:cubicBezTo>
                  <a:pt x="1284954" y="4610379"/>
                  <a:pt x="1480333" y="4499895"/>
                  <a:pt x="1605674" y="4351218"/>
                </a:cubicBezTo>
                <a:cubicBezTo>
                  <a:pt x="1637509" y="4315114"/>
                  <a:pt x="1699106" y="4319376"/>
                  <a:pt x="1730941" y="4351218"/>
                </a:cubicBezTo>
                <a:cubicBezTo>
                  <a:pt x="1767071" y="4387321"/>
                  <a:pt x="1760704" y="4440474"/>
                  <a:pt x="1730941" y="4476578"/>
                </a:cubicBezTo>
                <a:cubicBezTo>
                  <a:pt x="1561105" y="4680414"/>
                  <a:pt x="1278587" y="4807863"/>
                  <a:pt x="1015245" y="4714428"/>
                </a:cubicBezTo>
                <a:cubicBezTo>
                  <a:pt x="894197" y="4671973"/>
                  <a:pt x="785884" y="4591241"/>
                  <a:pt x="722214" y="4478667"/>
                </a:cubicBezTo>
                <a:cubicBezTo>
                  <a:pt x="654250" y="4353391"/>
                  <a:pt x="654250" y="4208975"/>
                  <a:pt x="675498" y="4070912"/>
                </a:cubicBezTo>
                <a:cubicBezTo>
                  <a:pt x="662764" y="4070912"/>
                  <a:pt x="652103" y="4068823"/>
                  <a:pt x="641516" y="4066650"/>
                </a:cubicBezTo>
                <a:cubicBezTo>
                  <a:pt x="509807" y="4041160"/>
                  <a:pt x="363292" y="3979566"/>
                  <a:pt x="278373" y="3873428"/>
                </a:cubicBezTo>
                <a:cubicBezTo>
                  <a:pt x="189161" y="3762943"/>
                  <a:pt x="167913" y="3599474"/>
                  <a:pt x="170060" y="3461410"/>
                </a:cubicBezTo>
                <a:cubicBezTo>
                  <a:pt x="172133" y="3323347"/>
                  <a:pt x="208262" y="3189545"/>
                  <a:pt x="301695" y="3085496"/>
                </a:cubicBezTo>
                <a:cubicBezTo>
                  <a:pt x="320814" y="3064791"/>
                  <a:pt x="342983" y="3056961"/>
                  <a:pt x="364288" y="3058190"/>
                </a:cubicBezTo>
                <a:close/>
                <a:moveTo>
                  <a:pt x="4277900" y="2230817"/>
                </a:moveTo>
                <a:cubicBezTo>
                  <a:pt x="4312344" y="2235697"/>
                  <a:pt x="4346179" y="2258787"/>
                  <a:pt x="4352575" y="2293851"/>
                </a:cubicBezTo>
                <a:cubicBezTo>
                  <a:pt x="4378013" y="2429768"/>
                  <a:pt x="4454471" y="2542310"/>
                  <a:pt x="4507588" y="2665536"/>
                </a:cubicBezTo>
                <a:cubicBezTo>
                  <a:pt x="4564968" y="2797196"/>
                  <a:pt x="4584046" y="2928857"/>
                  <a:pt x="4556440" y="3071121"/>
                </a:cubicBezTo>
                <a:cubicBezTo>
                  <a:pt x="4533098" y="3198524"/>
                  <a:pt x="4475718" y="3328096"/>
                  <a:pt x="4401427" y="3432203"/>
                </a:cubicBezTo>
                <a:cubicBezTo>
                  <a:pt x="4329160" y="3531972"/>
                  <a:pt x="4231527" y="3616961"/>
                  <a:pt x="4101952" y="3631822"/>
                </a:cubicBezTo>
                <a:cubicBezTo>
                  <a:pt x="4034021" y="3640337"/>
                  <a:pt x="3968186" y="3625476"/>
                  <a:pt x="3912901" y="3595674"/>
                </a:cubicBezTo>
                <a:cubicBezTo>
                  <a:pt x="3891727" y="3650941"/>
                  <a:pt x="3859857" y="3704038"/>
                  <a:pt x="3815268" y="3750710"/>
                </a:cubicBezTo>
                <a:cubicBezTo>
                  <a:pt x="3619858" y="3956756"/>
                  <a:pt x="3297041" y="3933380"/>
                  <a:pt x="3080384" y="3778343"/>
                </a:cubicBezTo>
                <a:cubicBezTo>
                  <a:pt x="3042154" y="3750790"/>
                  <a:pt x="3023076" y="3701870"/>
                  <a:pt x="3048586" y="3657287"/>
                </a:cubicBezTo>
                <a:cubicBezTo>
                  <a:pt x="3071929" y="3619050"/>
                  <a:pt x="3131404" y="3597843"/>
                  <a:pt x="3169634" y="3625476"/>
                </a:cubicBezTo>
                <a:cubicBezTo>
                  <a:pt x="3322551" y="3733760"/>
                  <a:pt x="3545495" y="3776255"/>
                  <a:pt x="3689957" y="3625476"/>
                </a:cubicBezTo>
                <a:cubicBezTo>
                  <a:pt x="3840706" y="3468271"/>
                  <a:pt x="3757888" y="3221900"/>
                  <a:pt x="3668711" y="3058429"/>
                </a:cubicBezTo>
                <a:cubicBezTo>
                  <a:pt x="3615594" y="2958579"/>
                  <a:pt x="3766416" y="2869413"/>
                  <a:pt x="3821628" y="2969182"/>
                </a:cubicBezTo>
                <a:cubicBezTo>
                  <a:pt x="3891727" y="3096666"/>
                  <a:pt x="3944771" y="3247445"/>
                  <a:pt x="3946939" y="3393966"/>
                </a:cubicBezTo>
                <a:cubicBezTo>
                  <a:pt x="3951131" y="3398223"/>
                  <a:pt x="3955394" y="3404569"/>
                  <a:pt x="3959658" y="3410915"/>
                </a:cubicBezTo>
                <a:cubicBezTo>
                  <a:pt x="4008511" y="3487389"/>
                  <a:pt x="4121031" y="3461925"/>
                  <a:pt x="4182675" y="3413084"/>
                </a:cubicBezTo>
                <a:cubicBezTo>
                  <a:pt x="4280380" y="3336610"/>
                  <a:pt x="4341951" y="3200693"/>
                  <a:pt x="4373821" y="3083893"/>
                </a:cubicBezTo>
                <a:cubicBezTo>
                  <a:pt x="4407787" y="2952233"/>
                  <a:pt x="4390804" y="2829007"/>
                  <a:pt x="4333424" y="2707950"/>
                </a:cubicBezTo>
                <a:cubicBezTo>
                  <a:pt x="4278212" y="2589062"/>
                  <a:pt x="4206017" y="2472263"/>
                  <a:pt x="4182675" y="2340602"/>
                </a:cubicBezTo>
                <a:cubicBezTo>
                  <a:pt x="4174147" y="2293851"/>
                  <a:pt x="4195394" y="2245010"/>
                  <a:pt x="4244246" y="2232238"/>
                </a:cubicBezTo>
                <a:cubicBezTo>
                  <a:pt x="4254870" y="2229587"/>
                  <a:pt x="4266419" y="2229190"/>
                  <a:pt x="4277900" y="2230817"/>
                </a:cubicBezTo>
                <a:close/>
                <a:moveTo>
                  <a:pt x="3617504" y="1274149"/>
                </a:moveTo>
                <a:cubicBezTo>
                  <a:pt x="3661573" y="1274149"/>
                  <a:pt x="3704576" y="1302289"/>
                  <a:pt x="3702456" y="1358569"/>
                </a:cubicBezTo>
                <a:cubicBezTo>
                  <a:pt x="3698216" y="1479625"/>
                  <a:pt x="3647230" y="1583691"/>
                  <a:pt x="3560179" y="1666519"/>
                </a:cubicBezTo>
                <a:cubicBezTo>
                  <a:pt x="3415755" y="1804565"/>
                  <a:pt x="3218252" y="1870402"/>
                  <a:pt x="3033468" y="1936240"/>
                </a:cubicBezTo>
                <a:cubicBezTo>
                  <a:pt x="2925164" y="1974468"/>
                  <a:pt x="2795606" y="2010572"/>
                  <a:pt x="2691541" y="1942611"/>
                </a:cubicBezTo>
                <a:cubicBezTo>
                  <a:pt x="2576850" y="1866155"/>
                  <a:pt x="2591716" y="1732356"/>
                  <a:pt x="2553504" y="1615548"/>
                </a:cubicBezTo>
                <a:cubicBezTo>
                  <a:pt x="2517384" y="1507235"/>
                  <a:pt x="2687301" y="1462635"/>
                  <a:pt x="2723366" y="1568824"/>
                </a:cubicBezTo>
                <a:cubicBezTo>
                  <a:pt x="2742527" y="1628290"/>
                  <a:pt x="2742527" y="1692004"/>
                  <a:pt x="2761633" y="1751470"/>
                </a:cubicBezTo>
                <a:cubicBezTo>
                  <a:pt x="2776500" y="1798193"/>
                  <a:pt x="2804085" y="1808812"/>
                  <a:pt x="2850832" y="1804565"/>
                </a:cubicBezTo>
                <a:cubicBezTo>
                  <a:pt x="2901763" y="1800317"/>
                  <a:pt x="2954897" y="1779079"/>
                  <a:pt x="3003735" y="1757841"/>
                </a:cubicBezTo>
                <a:cubicBezTo>
                  <a:pt x="3048335" y="1742975"/>
                  <a:pt x="3092934" y="1725985"/>
                  <a:pt x="3137533" y="1708994"/>
                </a:cubicBezTo>
                <a:cubicBezTo>
                  <a:pt x="3224584" y="1677137"/>
                  <a:pt x="3324409" y="1630414"/>
                  <a:pt x="3396649" y="1575196"/>
                </a:cubicBezTo>
                <a:cubicBezTo>
                  <a:pt x="3473073" y="1515730"/>
                  <a:pt x="3521912" y="1445645"/>
                  <a:pt x="3526152" y="1358569"/>
                </a:cubicBezTo>
                <a:cubicBezTo>
                  <a:pt x="3528299" y="1302289"/>
                  <a:pt x="3573435" y="1274149"/>
                  <a:pt x="3617504" y="1274149"/>
                </a:cubicBezTo>
                <a:close/>
                <a:moveTo>
                  <a:pt x="418294" y="998109"/>
                </a:moveTo>
                <a:cubicBezTo>
                  <a:pt x="441654" y="998642"/>
                  <a:pt x="465013" y="1007668"/>
                  <a:pt x="480954" y="1023586"/>
                </a:cubicBezTo>
                <a:cubicBezTo>
                  <a:pt x="517064" y="1059691"/>
                  <a:pt x="510666" y="1112782"/>
                  <a:pt x="480954" y="1148887"/>
                </a:cubicBezTo>
                <a:cubicBezTo>
                  <a:pt x="478821" y="1151022"/>
                  <a:pt x="466061" y="1168007"/>
                  <a:pt x="466061" y="1168007"/>
                </a:cubicBezTo>
                <a:cubicBezTo>
                  <a:pt x="459700" y="1176453"/>
                  <a:pt x="455471" y="1182857"/>
                  <a:pt x="449072" y="1191396"/>
                </a:cubicBezTo>
                <a:cubicBezTo>
                  <a:pt x="436349" y="1208381"/>
                  <a:pt x="423589" y="1227501"/>
                  <a:pt x="410866" y="1246621"/>
                </a:cubicBezTo>
                <a:cubicBezTo>
                  <a:pt x="383250" y="1289037"/>
                  <a:pt x="357767" y="1331547"/>
                  <a:pt x="334417" y="1373963"/>
                </a:cubicBezTo>
                <a:cubicBezTo>
                  <a:pt x="285547" y="1463159"/>
                  <a:pt x="243075" y="1558758"/>
                  <a:pt x="213364" y="1656493"/>
                </a:cubicBezTo>
                <a:cubicBezTo>
                  <a:pt x="183615" y="1751999"/>
                  <a:pt x="164493" y="1845464"/>
                  <a:pt x="179386" y="1945241"/>
                </a:cubicBezTo>
                <a:cubicBezTo>
                  <a:pt x="185748" y="1996289"/>
                  <a:pt x="204869" y="2042975"/>
                  <a:pt x="236714" y="2085484"/>
                </a:cubicBezTo>
                <a:cubicBezTo>
                  <a:pt x="294041" y="2032394"/>
                  <a:pt x="355635" y="1985615"/>
                  <a:pt x="425722" y="1949510"/>
                </a:cubicBezTo>
                <a:cubicBezTo>
                  <a:pt x="527654" y="1898555"/>
                  <a:pt x="614731" y="2051514"/>
                  <a:pt x="514931" y="2102469"/>
                </a:cubicBezTo>
                <a:cubicBezTo>
                  <a:pt x="429988" y="2147021"/>
                  <a:pt x="353502" y="2208650"/>
                  <a:pt x="294041" y="2285037"/>
                </a:cubicBezTo>
                <a:cubicBezTo>
                  <a:pt x="234581" y="2363651"/>
                  <a:pt x="179386" y="2469832"/>
                  <a:pt x="183615" y="2569701"/>
                </a:cubicBezTo>
                <a:cubicBezTo>
                  <a:pt x="187881" y="2661031"/>
                  <a:pt x="264330" y="2718298"/>
                  <a:pt x="342911" y="2750226"/>
                </a:cubicBezTo>
                <a:cubicBezTo>
                  <a:pt x="440578" y="2790508"/>
                  <a:pt x="553137" y="2807493"/>
                  <a:pt x="659335" y="2811763"/>
                </a:cubicBezTo>
                <a:cubicBezTo>
                  <a:pt x="771894" y="2816032"/>
                  <a:pt x="771894" y="2992288"/>
                  <a:pt x="657202" y="2985884"/>
                </a:cubicBezTo>
                <a:cubicBezTo>
                  <a:pt x="408734" y="2973169"/>
                  <a:pt x="41344" y="2898824"/>
                  <a:pt x="7366" y="2597267"/>
                </a:cubicBezTo>
                <a:cubicBezTo>
                  <a:pt x="-7526" y="2465562"/>
                  <a:pt x="47705" y="2329681"/>
                  <a:pt x="119926" y="2221366"/>
                </a:cubicBezTo>
                <a:cubicBezTo>
                  <a:pt x="-22382" y="2064230"/>
                  <a:pt x="-20250" y="1828479"/>
                  <a:pt x="34945" y="1628834"/>
                </a:cubicBezTo>
                <a:cubicBezTo>
                  <a:pt x="96538" y="1410068"/>
                  <a:pt x="213364" y="1199842"/>
                  <a:pt x="355635" y="1023586"/>
                </a:cubicBezTo>
                <a:cubicBezTo>
                  <a:pt x="371575" y="1005534"/>
                  <a:pt x="394935" y="997575"/>
                  <a:pt x="418294" y="998109"/>
                </a:cubicBezTo>
                <a:close/>
                <a:moveTo>
                  <a:pt x="3915473" y="807576"/>
                </a:moveTo>
                <a:cubicBezTo>
                  <a:pt x="3926904" y="806115"/>
                  <a:pt x="3939479" y="807177"/>
                  <a:pt x="3953016" y="811426"/>
                </a:cubicBezTo>
                <a:cubicBezTo>
                  <a:pt x="4099563" y="858149"/>
                  <a:pt x="4226965" y="943081"/>
                  <a:pt x="4314039" y="1072660"/>
                </a:cubicBezTo>
                <a:cubicBezTo>
                  <a:pt x="4452090" y="1280802"/>
                  <a:pt x="4447823" y="1556849"/>
                  <a:pt x="4350138" y="1779874"/>
                </a:cubicBezTo>
                <a:cubicBezTo>
                  <a:pt x="4303429" y="1890279"/>
                  <a:pt x="4229079" y="1992239"/>
                  <a:pt x="4135661" y="2066581"/>
                </a:cubicBezTo>
                <a:cubicBezTo>
                  <a:pt x="4020984" y="2160027"/>
                  <a:pt x="3823462" y="2272578"/>
                  <a:pt x="3698174" y="2138777"/>
                </a:cubicBezTo>
                <a:cubicBezTo>
                  <a:pt x="3621710" y="2055921"/>
                  <a:pt x="3744883" y="1930634"/>
                  <a:pt x="3821347" y="2011344"/>
                </a:cubicBezTo>
                <a:cubicBezTo>
                  <a:pt x="3851064" y="2043185"/>
                  <a:pt x="3927528" y="1992239"/>
                  <a:pt x="3959398" y="1973135"/>
                </a:cubicBezTo>
                <a:cubicBezTo>
                  <a:pt x="4008221" y="1943370"/>
                  <a:pt x="4037976" y="1917898"/>
                  <a:pt x="4080418" y="1873320"/>
                </a:cubicBezTo>
                <a:cubicBezTo>
                  <a:pt x="4139890" y="1807493"/>
                  <a:pt x="4188752" y="1722491"/>
                  <a:pt x="4214240" y="1637559"/>
                </a:cubicBezTo>
                <a:cubicBezTo>
                  <a:pt x="4222736" y="1612086"/>
                  <a:pt x="4229079" y="1588690"/>
                  <a:pt x="4233346" y="1563217"/>
                </a:cubicBezTo>
                <a:cubicBezTo>
                  <a:pt x="4235461" y="1552627"/>
                  <a:pt x="4237575" y="1541967"/>
                  <a:pt x="4239728" y="1531376"/>
                </a:cubicBezTo>
                <a:cubicBezTo>
                  <a:pt x="4239728" y="1531376"/>
                  <a:pt x="4241842" y="1512272"/>
                  <a:pt x="4241842" y="1508049"/>
                </a:cubicBezTo>
                <a:cubicBezTo>
                  <a:pt x="4243957" y="1480431"/>
                  <a:pt x="4243957" y="1454958"/>
                  <a:pt x="4243957" y="1427340"/>
                </a:cubicBezTo>
                <a:cubicBezTo>
                  <a:pt x="4243957" y="1414603"/>
                  <a:pt x="4241842" y="1403943"/>
                  <a:pt x="4241842" y="1391207"/>
                </a:cubicBezTo>
                <a:cubicBezTo>
                  <a:pt x="4241842" y="1386985"/>
                  <a:pt x="4239728" y="1369957"/>
                  <a:pt x="4239728" y="1367880"/>
                </a:cubicBezTo>
                <a:cubicBezTo>
                  <a:pt x="4233346" y="1325379"/>
                  <a:pt x="4222736" y="1280802"/>
                  <a:pt x="4205744" y="1240447"/>
                </a:cubicBezTo>
                <a:cubicBezTo>
                  <a:pt x="4205744" y="1240447"/>
                  <a:pt x="4195134" y="1217051"/>
                  <a:pt x="4192981" y="1212829"/>
                </a:cubicBezTo>
                <a:cubicBezTo>
                  <a:pt x="4186638" y="1202169"/>
                  <a:pt x="4182370" y="1193725"/>
                  <a:pt x="4175989" y="1183065"/>
                </a:cubicBezTo>
                <a:cubicBezTo>
                  <a:pt x="4169645" y="1172474"/>
                  <a:pt x="4163264" y="1163960"/>
                  <a:pt x="4156882" y="1153370"/>
                </a:cubicBezTo>
                <a:cubicBezTo>
                  <a:pt x="4148386" y="1140633"/>
                  <a:pt x="4150539" y="1142710"/>
                  <a:pt x="4144157" y="1136341"/>
                </a:cubicBezTo>
                <a:cubicBezTo>
                  <a:pt x="4080418" y="1057778"/>
                  <a:pt x="4001878" y="1011055"/>
                  <a:pt x="3906307" y="981290"/>
                </a:cubicBezTo>
                <a:cubicBezTo>
                  <a:pt x="3811515" y="951612"/>
                  <a:pt x="3835457" y="817797"/>
                  <a:pt x="3915473" y="807576"/>
                </a:cubicBezTo>
                <a:close/>
                <a:moveTo>
                  <a:pt x="1197932" y="403636"/>
                </a:moveTo>
                <a:cubicBezTo>
                  <a:pt x="1220026" y="404373"/>
                  <a:pt x="1242390" y="407027"/>
                  <a:pt x="1264953" y="411804"/>
                </a:cubicBezTo>
                <a:cubicBezTo>
                  <a:pt x="1369033" y="433071"/>
                  <a:pt x="1324435" y="592327"/>
                  <a:pt x="1220356" y="571060"/>
                </a:cubicBezTo>
                <a:cubicBezTo>
                  <a:pt x="1084445" y="541348"/>
                  <a:pt x="948534" y="662385"/>
                  <a:pt x="874224" y="762216"/>
                </a:cubicBezTo>
                <a:cubicBezTo>
                  <a:pt x="714899" y="976705"/>
                  <a:pt x="840218" y="1252806"/>
                  <a:pt x="1039848" y="1386603"/>
                </a:cubicBezTo>
                <a:cubicBezTo>
                  <a:pt x="1222474" y="1509766"/>
                  <a:pt x="1483704" y="1560745"/>
                  <a:pt x="1668449" y="1409935"/>
                </a:cubicBezTo>
                <a:cubicBezTo>
                  <a:pt x="1702455" y="1382349"/>
                  <a:pt x="1751289" y="1375969"/>
                  <a:pt x="1785239" y="1409935"/>
                </a:cubicBezTo>
                <a:cubicBezTo>
                  <a:pt x="1815008" y="1439708"/>
                  <a:pt x="1819245" y="1499133"/>
                  <a:pt x="1785239" y="1526780"/>
                </a:cubicBezTo>
                <a:cubicBezTo>
                  <a:pt x="1642973" y="1643563"/>
                  <a:pt x="1470938" y="1686036"/>
                  <a:pt x="1290430" y="1660577"/>
                </a:cubicBezTo>
                <a:cubicBezTo>
                  <a:pt x="993132" y="1618104"/>
                  <a:pt x="693715" y="1388729"/>
                  <a:pt x="644825" y="1080789"/>
                </a:cubicBezTo>
                <a:cubicBezTo>
                  <a:pt x="615112" y="898140"/>
                  <a:pt x="672476" y="732504"/>
                  <a:pt x="797739" y="598707"/>
                </a:cubicBezTo>
                <a:cubicBezTo>
                  <a:pt x="901832" y="487217"/>
                  <a:pt x="1043272" y="398475"/>
                  <a:pt x="1197932" y="403636"/>
                </a:cubicBezTo>
                <a:close/>
                <a:moveTo>
                  <a:pt x="3286497" y="276675"/>
                </a:moveTo>
                <a:cubicBezTo>
                  <a:pt x="3297846" y="278005"/>
                  <a:pt x="3309128" y="281326"/>
                  <a:pt x="3319746" y="286636"/>
                </a:cubicBezTo>
                <a:cubicBezTo>
                  <a:pt x="3462048" y="360959"/>
                  <a:pt x="3587337" y="477765"/>
                  <a:pt x="3631939" y="634933"/>
                </a:cubicBezTo>
                <a:cubicBezTo>
                  <a:pt x="3678671" y="796341"/>
                  <a:pt x="3627704" y="961989"/>
                  <a:pt x="3544864" y="1102156"/>
                </a:cubicBezTo>
                <a:cubicBezTo>
                  <a:pt x="3485402" y="1199840"/>
                  <a:pt x="3332500" y="1110635"/>
                  <a:pt x="3391962" y="1012951"/>
                </a:cubicBezTo>
                <a:cubicBezTo>
                  <a:pt x="3430199" y="951347"/>
                  <a:pt x="3453553" y="898265"/>
                  <a:pt x="3468413" y="826062"/>
                </a:cubicBezTo>
                <a:cubicBezTo>
                  <a:pt x="3468413" y="826062"/>
                  <a:pt x="3470542" y="815463"/>
                  <a:pt x="3470542" y="811180"/>
                </a:cubicBezTo>
                <a:cubicBezTo>
                  <a:pt x="3470542" y="806941"/>
                  <a:pt x="3472672" y="798461"/>
                  <a:pt x="3472672" y="796341"/>
                </a:cubicBezTo>
                <a:cubicBezTo>
                  <a:pt x="3472672" y="781459"/>
                  <a:pt x="3472672" y="766621"/>
                  <a:pt x="3472672" y="749619"/>
                </a:cubicBezTo>
                <a:cubicBezTo>
                  <a:pt x="3472672" y="743216"/>
                  <a:pt x="3470542" y="734737"/>
                  <a:pt x="3470542" y="728378"/>
                </a:cubicBezTo>
                <a:cubicBezTo>
                  <a:pt x="3470542" y="726258"/>
                  <a:pt x="3470542" y="724138"/>
                  <a:pt x="3470542" y="724138"/>
                </a:cubicBezTo>
                <a:cubicBezTo>
                  <a:pt x="3470542" y="724138"/>
                  <a:pt x="3470542" y="724138"/>
                  <a:pt x="3470542" y="722018"/>
                </a:cubicBezTo>
                <a:cubicBezTo>
                  <a:pt x="3468413" y="709256"/>
                  <a:pt x="3466283" y="694374"/>
                  <a:pt x="3462048" y="681656"/>
                </a:cubicBezTo>
                <a:cubicBezTo>
                  <a:pt x="3459918" y="675296"/>
                  <a:pt x="3457789" y="668893"/>
                  <a:pt x="3455683" y="662534"/>
                </a:cubicBezTo>
                <a:cubicBezTo>
                  <a:pt x="3453553" y="660414"/>
                  <a:pt x="3451424" y="651935"/>
                  <a:pt x="3449294" y="647652"/>
                </a:cubicBezTo>
                <a:cubicBezTo>
                  <a:pt x="3445059" y="634933"/>
                  <a:pt x="3438694" y="624291"/>
                  <a:pt x="3432305" y="613692"/>
                </a:cubicBezTo>
                <a:cubicBezTo>
                  <a:pt x="3425940" y="600929"/>
                  <a:pt x="3419575" y="590331"/>
                  <a:pt x="3411080" y="579732"/>
                </a:cubicBezTo>
                <a:cubicBezTo>
                  <a:pt x="3408951" y="577569"/>
                  <a:pt x="3400456" y="566969"/>
                  <a:pt x="3400456" y="566969"/>
                </a:cubicBezTo>
                <a:cubicBezTo>
                  <a:pt x="3396197" y="562730"/>
                  <a:pt x="3391962" y="558490"/>
                  <a:pt x="3387703" y="554251"/>
                </a:cubicBezTo>
                <a:cubicBezTo>
                  <a:pt x="3338865" y="501126"/>
                  <a:pt x="3292133" y="471405"/>
                  <a:pt x="3228435" y="437445"/>
                </a:cubicBezTo>
                <a:cubicBezTo>
                  <a:pt x="3185962" y="414084"/>
                  <a:pt x="3173209" y="356719"/>
                  <a:pt x="3198692" y="318476"/>
                </a:cubicBezTo>
                <a:cubicBezTo>
                  <a:pt x="3217805" y="286614"/>
                  <a:pt x="3252451" y="272686"/>
                  <a:pt x="3286497" y="276675"/>
                </a:cubicBezTo>
                <a:close/>
                <a:moveTo>
                  <a:pt x="2753580" y="2208"/>
                </a:moveTo>
                <a:cubicBezTo>
                  <a:pt x="2848611" y="8862"/>
                  <a:pt x="2943131" y="30108"/>
                  <a:pt x="3032365" y="59829"/>
                </a:cubicBezTo>
                <a:cubicBezTo>
                  <a:pt x="3138513" y="95875"/>
                  <a:pt x="3093896" y="265843"/>
                  <a:pt x="2985561" y="229797"/>
                </a:cubicBezTo>
                <a:cubicBezTo>
                  <a:pt x="2826338" y="174414"/>
                  <a:pt x="2645828" y="148871"/>
                  <a:pt x="2484419" y="212609"/>
                </a:cubicBezTo>
                <a:cubicBezTo>
                  <a:pt x="2323010" y="274198"/>
                  <a:pt x="2238003" y="435572"/>
                  <a:pt x="2250835" y="592888"/>
                </a:cubicBezTo>
                <a:cubicBezTo>
                  <a:pt x="2250835" y="592888"/>
                  <a:pt x="2250835" y="595037"/>
                  <a:pt x="2250835" y="595037"/>
                </a:cubicBezTo>
                <a:cubicBezTo>
                  <a:pt x="2255063" y="664981"/>
                  <a:pt x="2282621" y="737313"/>
                  <a:pt x="2329425" y="798903"/>
                </a:cubicBezTo>
                <a:cubicBezTo>
                  <a:pt x="2471734" y="979374"/>
                  <a:pt x="2741333" y="1007065"/>
                  <a:pt x="2947359" y="949534"/>
                </a:cubicBezTo>
                <a:cubicBezTo>
                  <a:pt x="3055694" y="917784"/>
                  <a:pt x="3102353" y="1089901"/>
                  <a:pt x="2994163" y="1119502"/>
                </a:cubicBezTo>
                <a:cubicBezTo>
                  <a:pt x="2832754" y="1164142"/>
                  <a:pt x="2654285" y="1166291"/>
                  <a:pt x="2495063" y="1113057"/>
                </a:cubicBezTo>
                <a:cubicBezTo>
                  <a:pt x="2414285" y="1085604"/>
                  <a:pt x="2337882" y="1043112"/>
                  <a:pt x="2274164" y="989878"/>
                </a:cubicBezTo>
                <a:cubicBezTo>
                  <a:pt x="2286849" y="1232177"/>
                  <a:pt x="2297493" y="1474238"/>
                  <a:pt x="2308137" y="1716299"/>
                </a:cubicBezTo>
                <a:cubicBezTo>
                  <a:pt x="2312366" y="1847833"/>
                  <a:pt x="2320822" y="1981754"/>
                  <a:pt x="2325197" y="2113289"/>
                </a:cubicBezTo>
                <a:cubicBezTo>
                  <a:pt x="2325197" y="2124031"/>
                  <a:pt x="2325197" y="2134534"/>
                  <a:pt x="2325197" y="2145277"/>
                </a:cubicBezTo>
                <a:cubicBezTo>
                  <a:pt x="2325197" y="2145277"/>
                  <a:pt x="2325197" y="2147425"/>
                  <a:pt x="2325197" y="2149574"/>
                </a:cubicBezTo>
                <a:cubicBezTo>
                  <a:pt x="2327238" y="2323600"/>
                  <a:pt x="2337882" y="2497865"/>
                  <a:pt x="2344297" y="2671891"/>
                </a:cubicBezTo>
                <a:cubicBezTo>
                  <a:pt x="2346339" y="2759023"/>
                  <a:pt x="2363398" y="2846156"/>
                  <a:pt x="2427116" y="2909894"/>
                </a:cubicBezTo>
                <a:cubicBezTo>
                  <a:pt x="2482232" y="2965038"/>
                  <a:pt x="2556594" y="2998936"/>
                  <a:pt x="2633143" y="2992729"/>
                </a:cubicBezTo>
                <a:cubicBezTo>
                  <a:pt x="2720190" y="2986284"/>
                  <a:pt x="2764808" y="2935198"/>
                  <a:pt x="2803009" y="2863105"/>
                </a:cubicBezTo>
                <a:cubicBezTo>
                  <a:pt x="2851855" y="2771675"/>
                  <a:pt x="2894285" y="2676188"/>
                  <a:pt x="2945318" y="2584758"/>
                </a:cubicBezTo>
                <a:cubicBezTo>
                  <a:pt x="3040822" y="2410732"/>
                  <a:pt x="3193775" y="2264159"/>
                  <a:pt x="3406071" y="2274901"/>
                </a:cubicBezTo>
                <a:cubicBezTo>
                  <a:pt x="3601454" y="2285405"/>
                  <a:pt x="3771320" y="2427681"/>
                  <a:pt x="3811709" y="2621044"/>
                </a:cubicBezTo>
                <a:cubicBezTo>
                  <a:pt x="3822353" y="2667594"/>
                  <a:pt x="3799023" y="2716531"/>
                  <a:pt x="3750178" y="2729183"/>
                </a:cubicBezTo>
                <a:cubicBezTo>
                  <a:pt x="3705560" y="2742074"/>
                  <a:pt x="3652486" y="2714383"/>
                  <a:pt x="3641842" y="2667594"/>
                </a:cubicBezTo>
                <a:cubicBezTo>
                  <a:pt x="3624783" y="2582849"/>
                  <a:pt x="3571709" y="2506220"/>
                  <a:pt x="3491077" y="2470173"/>
                </a:cubicBezTo>
                <a:cubicBezTo>
                  <a:pt x="3406071" y="2434127"/>
                  <a:pt x="3299923" y="2446779"/>
                  <a:pt x="3227748" y="2504071"/>
                </a:cubicBezTo>
                <a:cubicBezTo>
                  <a:pt x="3157614" y="2557306"/>
                  <a:pt x="3115184" y="2640141"/>
                  <a:pt x="3074795" y="2716531"/>
                </a:cubicBezTo>
                <a:cubicBezTo>
                  <a:pt x="3025950" y="2812019"/>
                  <a:pt x="2983519" y="2916100"/>
                  <a:pt x="2926217" y="3005381"/>
                </a:cubicBezTo>
                <a:cubicBezTo>
                  <a:pt x="2813653" y="3179407"/>
                  <a:pt x="2586339" y="3211396"/>
                  <a:pt x="2410057" y="3115670"/>
                </a:cubicBezTo>
                <a:cubicBezTo>
                  <a:pt x="2378271" y="3098720"/>
                  <a:pt x="2348526" y="3077474"/>
                  <a:pt x="2323010" y="3054080"/>
                </a:cubicBezTo>
                <a:cubicBezTo>
                  <a:pt x="2323010" y="3141212"/>
                  <a:pt x="2323010" y="3228345"/>
                  <a:pt x="2323010" y="3315477"/>
                </a:cubicBezTo>
                <a:cubicBezTo>
                  <a:pt x="2323010" y="3517195"/>
                  <a:pt x="2325197" y="3721061"/>
                  <a:pt x="2325197" y="3922778"/>
                </a:cubicBezTo>
                <a:cubicBezTo>
                  <a:pt x="2327238" y="3929224"/>
                  <a:pt x="2327238" y="3935430"/>
                  <a:pt x="2327238" y="3941876"/>
                </a:cubicBezTo>
                <a:cubicBezTo>
                  <a:pt x="2325197" y="3946173"/>
                  <a:pt x="2325197" y="3952618"/>
                  <a:pt x="2325197" y="3956676"/>
                </a:cubicBezTo>
                <a:cubicBezTo>
                  <a:pt x="2325197" y="3958825"/>
                  <a:pt x="2325197" y="3960973"/>
                  <a:pt x="2325197" y="3963122"/>
                </a:cubicBezTo>
                <a:cubicBezTo>
                  <a:pt x="2467359" y="3963122"/>
                  <a:pt x="2613896" y="3971716"/>
                  <a:pt x="2747748" y="4022563"/>
                </a:cubicBezTo>
                <a:cubicBezTo>
                  <a:pt x="2877371" y="4071500"/>
                  <a:pt x="2985561" y="4154336"/>
                  <a:pt x="3064151" y="4268921"/>
                </a:cubicBezTo>
                <a:cubicBezTo>
                  <a:pt x="3102353" y="4328362"/>
                  <a:pt x="3125828" y="4394248"/>
                  <a:pt x="3157614" y="4455838"/>
                </a:cubicBezTo>
                <a:cubicBezTo>
                  <a:pt x="3172487" y="4483529"/>
                  <a:pt x="3185172" y="4508833"/>
                  <a:pt x="3204418" y="4527931"/>
                </a:cubicBezTo>
                <a:cubicBezTo>
                  <a:pt x="3221332" y="4545119"/>
                  <a:pt x="3234018" y="4553474"/>
                  <a:pt x="3251077" y="4559919"/>
                </a:cubicBezTo>
                <a:cubicBezTo>
                  <a:pt x="3359412" y="4600263"/>
                  <a:pt x="3471976" y="4500478"/>
                  <a:pt x="3527091" y="4409049"/>
                </a:cubicBezTo>
                <a:cubicBezTo>
                  <a:pt x="3556836" y="4360350"/>
                  <a:pt x="3580311" y="4296612"/>
                  <a:pt x="3586581" y="4245526"/>
                </a:cubicBezTo>
                <a:cubicBezTo>
                  <a:pt x="3588768" y="4218074"/>
                  <a:pt x="3590810" y="4181788"/>
                  <a:pt x="3580311" y="4154336"/>
                </a:cubicBezTo>
                <a:cubicBezTo>
                  <a:pt x="3571709" y="4128793"/>
                  <a:pt x="3561065" y="4137387"/>
                  <a:pt x="3539923" y="4145742"/>
                </a:cubicBezTo>
                <a:cubicBezTo>
                  <a:pt x="3495305" y="4164839"/>
                  <a:pt x="3442231" y="4124496"/>
                  <a:pt x="3431587" y="4084152"/>
                </a:cubicBezTo>
                <a:cubicBezTo>
                  <a:pt x="3418902" y="4033305"/>
                  <a:pt x="3448647" y="3995110"/>
                  <a:pt x="3493118" y="3975774"/>
                </a:cubicBezTo>
                <a:cubicBezTo>
                  <a:pt x="3614285" y="3924927"/>
                  <a:pt x="3733118" y="4007762"/>
                  <a:pt x="3760822" y="4128793"/>
                </a:cubicBezTo>
                <a:cubicBezTo>
                  <a:pt x="3777735" y="4220222"/>
                  <a:pt x="3762863" y="4315710"/>
                  <a:pt x="3728890" y="4402842"/>
                </a:cubicBezTo>
                <a:cubicBezTo>
                  <a:pt x="3667359" y="4551325"/>
                  <a:pt x="3544151" y="4700047"/>
                  <a:pt x="3380700" y="4733945"/>
                </a:cubicBezTo>
                <a:cubicBezTo>
                  <a:pt x="3297736" y="4751133"/>
                  <a:pt x="3206460" y="4744688"/>
                  <a:pt x="3134285" y="4695750"/>
                </a:cubicBezTo>
                <a:cubicBezTo>
                  <a:pt x="3068380" y="4651110"/>
                  <a:pt x="3025950" y="4583314"/>
                  <a:pt x="2994163" y="4513130"/>
                </a:cubicBezTo>
                <a:cubicBezTo>
                  <a:pt x="2962231" y="4441037"/>
                  <a:pt x="2932487" y="4370854"/>
                  <a:pt x="2879413" y="4311413"/>
                </a:cubicBezTo>
                <a:cubicBezTo>
                  <a:pt x="2832754" y="4260566"/>
                  <a:pt x="2781721" y="4224280"/>
                  <a:pt x="2718003" y="4196828"/>
                </a:cubicBezTo>
                <a:cubicBezTo>
                  <a:pt x="2601211" y="4145742"/>
                  <a:pt x="2461090" y="4137387"/>
                  <a:pt x="2329425" y="4137387"/>
                </a:cubicBezTo>
                <a:cubicBezTo>
                  <a:pt x="2329425" y="4139296"/>
                  <a:pt x="2329425" y="4141445"/>
                  <a:pt x="2329425" y="4143593"/>
                </a:cubicBezTo>
                <a:cubicBezTo>
                  <a:pt x="2331466" y="4179640"/>
                  <a:pt x="2333654" y="4218074"/>
                  <a:pt x="2335695" y="4254120"/>
                </a:cubicBezTo>
                <a:cubicBezTo>
                  <a:pt x="2340069" y="4351756"/>
                  <a:pt x="2348526" y="4449392"/>
                  <a:pt x="2346339" y="4547267"/>
                </a:cubicBezTo>
                <a:cubicBezTo>
                  <a:pt x="2348526" y="4549177"/>
                  <a:pt x="2348526" y="4553474"/>
                  <a:pt x="2348526" y="4555622"/>
                </a:cubicBezTo>
                <a:cubicBezTo>
                  <a:pt x="2376084" y="4695750"/>
                  <a:pt x="2448259" y="4857124"/>
                  <a:pt x="2596983" y="4901765"/>
                </a:cubicBezTo>
                <a:cubicBezTo>
                  <a:pt x="2724419" y="4939960"/>
                  <a:pt x="2862499" y="4897468"/>
                  <a:pt x="2945318" y="4795535"/>
                </a:cubicBezTo>
                <a:cubicBezTo>
                  <a:pt x="2977104" y="4759488"/>
                  <a:pt x="3038781" y="4763785"/>
                  <a:pt x="3070567" y="4795535"/>
                </a:cubicBezTo>
                <a:cubicBezTo>
                  <a:pt x="3106727" y="4831820"/>
                  <a:pt x="3100312" y="4884816"/>
                  <a:pt x="3070567" y="4920862"/>
                </a:cubicBezTo>
                <a:cubicBezTo>
                  <a:pt x="2949546" y="5071733"/>
                  <a:pt x="2728647" y="5131174"/>
                  <a:pt x="2545950" y="5071733"/>
                </a:cubicBezTo>
                <a:cubicBezTo>
                  <a:pt x="2424929" y="5031389"/>
                  <a:pt x="2333654" y="4946405"/>
                  <a:pt x="2269935" y="4842324"/>
                </a:cubicBezTo>
                <a:cubicBezTo>
                  <a:pt x="2265707" y="4848769"/>
                  <a:pt x="2263520" y="4854976"/>
                  <a:pt x="2259291" y="4861421"/>
                </a:cubicBezTo>
                <a:cubicBezTo>
                  <a:pt x="2184929" y="4976245"/>
                  <a:pt x="2063909" y="5063139"/>
                  <a:pt x="1928016" y="5086533"/>
                </a:cubicBezTo>
                <a:cubicBezTo>
                  <a:pt x="1777250" y="5114224"/>
                  <a:pt x="1632755" y="5071733"/>
                  <a:pt x="1513921" y="4978155"/>
                </a:cubicBezTo>
                <a:cubicBezTo>
                  <a:pt x="1475720" y="4948554"/>
                  <a:pt x="1484176" y="4882667"/>
                  <a:pt x="1513921" y="4853066"/>
                </a:cubicBezTo>
                <a:cubicBezTo>
                  <a:pt x="1552123" y="4816781"/>
                  <a:pt x="1600969" y="4823226"/>
                  <a:pt x="1639170" y="4853066"/>
                </a:cubicBezTo>
                <a:cubicBezTo>
                  <a:pt x="1732633" y="4925159"/>
                  <a:pt x="1870713" y="4939960"/>
                  <a:pt x="1976861" y="4886964"/>
                </a:cubicBezTo>
                <a:cubicBezTo>
                  <a:pt x="2074553" y="4840175"/>
                  <a:pt x="2136084" y="4751133"/>
                  <a:pt x="2165829" y="4649200"/>
                </a:cubicBezTo>
                <a:cubicBezTo>
                  <a:pt x="2168016" y="4642755"/>
                  <a:pt x="2168016" y="4636309"/>
                  <a:pt x="2170057" y="4629864"/>
                </a:cubicBezTo>
                <a:cubicBezTo>
                  <a:pt x="2170057" y="4629864"/>
                  <a:pt x="2170057" y="4627954"/>
                  <a:pt x="2170057" y="4627954"/>
                </a:cubicBezTo>
                <a:cubicBezTo>
                  <a:pt x="2170057" y="4625806"/>
                  <a:pt x="2170057" y="4625806"/>
                  <a:pt x="2170057" y="4625806"/>
                </a:cubicBezTo>
                <a:cubicBezTo>
                  <a:pt x="2172244" y="4606708"/>
                  <a:pt x="2174431" y="4589520"/>
                  <a:pt x="2174431" y="4572571"/>
                </a:cubicBezTo>
                <a:cubicBezTo>
                  <a:pt x="2174431" y="4568513"/>
                  <a:pt x="2174431" y="4566365"/>
                  <a:pt x="2174431" y="4562068"/>
                </a:cubicBezTo>
                <a:cubicBezTo>
                  <a:pt x="2153143" y="4428146"/>
                  <a:pt x="2153143" y="4288018"/>
                  <a:pt x="2155185" y="4152187"/>
                </a:cubicBezTo>
                <a:cubicBezTo>
                  <a:pt x="2153143" y="4086301"/>
                  <a:pt x="2150956" y="4020414"/>
                  <a:pt x="2157372" y="3956676"/>
                </a:cubicBezTo>
                <a:cubicBezTo>
                  <a:pt x="2157372" y="3897235"/>
                  <a:pt x="2157372" y="3837794"/>
                  <a:pt x="2157372" y="3778353"/>
                </a:cubicBezTo>
                <a:cubicBezTo>
                  <a:pt x="2146728" y="3791005"/>
                  <a:pt x="2136084" y="3803896"/>
                  <a:pt x="2123398" y="3816548"/>
                </a:cubicBezTo>
                <a:cubicBezTo>
                  <a:pt x="2008648" y="3931372"/>
                  <a:pt x="1826096" y="3986516"/>
                  <a:pt x="1671102" y="3920630"/>
                </a:cubicBezTo>
                <a:cubicBezTo>
                  <a:pt x="1513921" y="3854743"/>
                  <a:pt x="1471345" y="3691221"/>
                  <a:pt x="1405586" y="3551093"/>
                </a:cubicBezTo>
                <a:cubicBezTo>
                  <a:pt x="1348283" y="3430062"/>
                  <a:pt x="1246364" y="3300438"/>
                  <a:pt x="1106096" y="3279192"/>
                </a:cubicBezTo>
                <a:cubicBezTo>
                  <a:pt x="993533" y="3262243"/>
                  <a:pt x="870471" y="3330278"/>
                  <a:pt x="851224" y="3444863"/>
                </a:cubicBezTo>
                <a:cubicBezTo>
                  <a:pt x="842767" y="3491652"/>
                  <a:pt x="785465" y="3517195"/>
                  <a:pt x="743035" y="3506452"/>
                </a:cubicBezTo>
                <a:cubicBezTo>
                  <a:pt x="694189" y="3493800"/>
                  <a:pt x="672901" y="3444863"/>
                  <a:pt x="681358" y="3398313"/>
                </a:cubicBezTo>
                <a:cubicBezTo>
                  <a:pt x="709061" y="3224048"/>
                  <a:pt x="880969" y="3115670"/>
                  <a:pt x="1048794" y="3103017"/>
                </a:cubicBezTo>
                <a:cubicBezTo>
                  <a:pt x="1205975" y="3090365"/>
                  <a:pt x="1356740" y="3181556"/>
                  <a:pt x="1454432" y="3300438"/>
                </a:cubicBezTo>
                <a:cubicBezTo>
                  <a:pt x="1503277" y="3360118"/>
                  <a:pt x="1543666" y="3425765"/>
                  <a:pt x="1573411" y="3495949"/>
                </a:cubicBezTo>
                <a:cubicBezTo>
                  <a:pt x="1603156" y="3563984"/>
                  <a:pt x="1626485" y="3638225"/>
                  <a:pt x="1671102" y="3699815"/>
                </a:cubicBezTo>
                <a:cubicBezTo>
                  <a:pt x="1709304" y="3754959"/>
                  <a:pt x="1766606" y="3778353"/>
                  <a:pt x="1832512" y="3771908"/>
                </a:cubicBezTo>
                <a:cubicBezTo>
                  <a:pt x="1898271" y="3765701"/>
                  <a:pt x="1942888" y="3744455"/>
                  <a:pt x="1989547" y="3699815"/>
                </a:cubicBezTo>
                <a:cubicBezTo>
                  <a:pt x="2097882" y="3600030"/>
                  <a:pt x="2150956" y="3449160"/>
                  <a:pt x="2153143" y="3302586"/>
                </a:cubicBezTo>
                <a:cubicBezTo>
                  <a:pt x="2153143" y="3296380"/>
                  <a:pt x="2155185" y="3292083"/>
                  <a:pt x="2155185" y="3285637"/>
                </a:cubicBezTo>
                <a:cubicBezTo>
                  <a:pt x="2155185" y="3079623"/>
                  <a:pt x="2153143" y="2873608"/>
                  <a:pt x="2153143" y="2667594"/>
                </a:cubicBezTo>
                <a:cubicBezTo>
                  <a:pt x="2042621" y="2761172"/>
                  <a:pt x="1889814" y="2799367"/>
                  <a:pt x="1749693" y="2716531"/>
                </a:cubicBezTo>
                <a:cubicBezTo>
                  <a:pt x="1647627" y="2657090"/>
                  <a:pt x="1607384" y="2553009"/>
                  <a:pt x="1605197" y="2440333"/>
                </a:cubicBezTo>
                <a:cubicBezTo>
                  <a:pt x="1603156" y="2387338"/>
                  <a:pt x="1613654" y="2323600"/>
                  <a:pt x="1592512" y="2272753"/>
                </a:cubicBezTo>
                <a:cubicBezTo>
                  <a:pt x="1577639" y="2234558"/>
                  <a:pt x="1539438" y="2213312"/>
                  <a:pt x="1505464" y="2196124"/>
                </a:cubicBezTo>
                <a:cubicBezTo>
                  <a:pt x="1341868" y="2119734"/>
                  <a:pt x="1050981" y="2119734"/>
                  <a:pt x="1017008" y="2346994"/>
                </a:cubicBezTo>
                <a:cubicBezTo>
                  <a:pt x="1010592" y="2393783"/>
                  <a:pt x="951103" y="2419326"/>
                  <a:pt x="908673" y="2408584"/>
                </a:cubicBezTo>
                <a:cubicBezTo>
                  <a:pt x="859827" y="2395932"/>
                  <a:pt x="840726" y="2346994"/>
                  <a:pt x="846996" y="2300205"/>
                </a:cubicBezTo>
                <a:cubicBezTo>
                  <a:pt x="866097" y="2179175"/>
                  <a:pt x="957518" y="2075093"/>
                  <a:pt x="1065853" y="2022098"/>
                </a:cubicBezTo>
                <a:cubicBezTo>
                  <a:pt x="1191103" y="1962657"/>
                  <a:pt x="1337639" y="1964805"/>
                  <a:pt x="1471345" y="2000852"/>
                </a:cubicBezTo>
                <a:cubicBezTo>
                  <a:pt x="1579681" y="2030692"/>
                  <a:pt x="1692244" y="2083687"/>
                  <a:pt x="1745318" y="2185620"/>
                </a:cubicBezTo>
                <a:cubicBezTo>
                  <a:pt x="1775063" y="2242913"/>
                  <a:pt x="1781479" y="2306651"/>
                  <a:pt x="1781479" y="2370389"/>
                </a:cubicBezTo>
                <a:cubicBezTo>
                  <a:pt x="1781479" y="2419326"/>
                  <a:pt x="1773022" y="2474470"/>
                  <a:pt x="1792123" y="2519111"/>
                </a:cubicBezTo>
                <a:cubicBezTo>
                  <a:pt x="1819681" y="2582849"/>
                  <a:pt x="1906728" y="2601946"/>
                  <a:pt x="1966217" y="2582849"/>
                </a:cubicBezTo>
                <a:cubicBezTo>
                  <a:pt x="2046995" y="2557306"/>
                  <a:pt x="2102110" y="2476619"/>
                  <a:pt x="2127627" y="2398080"/>
                </a:cubicBezTo>
                <a:cubicBezTo>
                  <a:pt x="2150956" y="2325748"/>
                  <a:pt x="2155185" y="2247210"/>
                  <a:pt x="2155185" y="2170820"/>
                </a:cubicBezTo>
                <a:cubicBezTo>
                  <a:pt x="2155185" y="2164374"/>
                  <a:pt x="2155185" y="2160077"/>
                  <a:pt x="2155185" y="2153871"/>
                </a:cubicBezTo>
                <a:cubicBezTo>
                  <a:pt x="2155185" y="2153871"/>
                  <a:pt x="2155185" y="2151722"/>
                  <a:pt x="2155185" y="2151722"/>
                </a:cubicBezTo>
                <a:cubicBezTo>
                  <a:pt x="2153143" y="2107082"/>
                  <a:pt x="2150956" y="2060293"/>
                  <a:pt x="2148915" y="2015652"/>
                </a:cubicBezTo>
                <a:cubicBezTo>
                  <a:pt x="2142499" y="1879821"/>
                  <a:pt x="2136084" y="1741842"/>
                  <a:pt x="2129814" y="1605772"/>
                </a:cubicBezTo>
                <a:cubicBezTo>
                  <a:pt x="2121211" y="1404055"/>
                  <a:pt x="2110713" y="1202337"/>
                  <a:pt x="2102110" y="1000620"/>
                </a:cubicBezTo>
                <a:cubicBezTo>
                  <a:pt x="2072366" y="1032370"/>
                  <a:pt x="2040580" y="1060061"/>
                  <a:pt x="2002378" y="1081307"/>
                </a:cubicBezTo>
                <a:cubicBezTo>
                  <a:pt x="1840968" y="1176795"/>
                  <a:pt x="1649814" y="1157697"/>
                  <a:pt x="1471345" y="1134303"/>
                </a:cubicBezTo>
                <a:cubicBezTo>
                  <a:pt x="1424687" y="1130244"/>
                  <a:pt x="1384298" y="1100404"/>
                  <a:pt x="1384298" y="1047409"/>
                </a:cubicBezTo>
                <a:cubicBezTo>
                  <a:pt x="1384298" y="1004917"/>
                  <a:pt x="1424687" y="953831"/>
                  <a:pt x="1471345" y="960276"/>
                </a:cubicBezTo>
                <a:cubicBezTo>
                  <a:pt x="1569037" y="970780"/>
                  <a:pt x="1666728" y="985819"/>
                  <a:pt x="1764419" y="977225"/>
                </a:cubicBezTo>
                <a:cubicBezTo>
                  <a:pt x="1832512" y="970780"/>
                  <a:pt x="1885586" y="951683"/>
                  <a:pt x="1938660" y="915636"/>
                </a:cubicBezTo>
                <a:cubicBezTo>
                  <a:pt x="1949304" y="907042"/>
                  <a:pt x="1970446" y="890093"/>
                  <a:pt x="1985318" y="873144"/>
                </a:cubicBezTo>
                <a:cubicBezTo>
                  <a:pt x="2002378" y="854047"/>
                  <a:pt x="2004419" y="851898"/>
                  <a:pt x="2019292" y="828504"/>
                </a:cubicBezTo>
                <a:cubicBezTo>
                  <a:pt x="2044808" y="786012"/>
                  <a:pt x="2055452" y="758559"/>
                  <a:pt x="2068137" y="707473"/>
                </a:cubicBezTo>
                <a:cubicBezTo>
                  <a:pt x="2076740" y="673575"/>
                  <a:pt x="2078781" y="639677"/>
                  <a:pt x="2078781" y="601243"/>
                </a:cubicBezTo>
                <a:cubicBezTo>
                  <a:pt x="2076740" y="590739"/>
                  <a:pt x="2076740" y="579997"/>
                  <a:pt x="2076740" y="569494"/>
                </a:cubicBezTo>
                <a:cubicBezTo>
                  <a:pt x="2074553" y="531299"/>
                  <a:pt x="2066096" y="490955"/>
                  <a:pt x="2049036" y="444166"/>
                </a:cubicBezTo>
                <a:cubicBezTo>
                  <a:pt x="2038392" y="416475"/>
                  <a:pt x="2008648" y="359182"/>
                  <a:pt x="1989547" y="337936"/>
                </a:cubicBezTo>
                <a:cubicBezTo>
                  <a:pt x="1957761" y="299741"/>
                  <a:pt x="1919559" y="265843"/>
                  <a:pt x="1872755" y="246746"/>
                </a:cubicBezTo>
                <a:cubicBezTo>
                  <a:pt x="1753921" y="195660"/>
                  <a:pt x="1613654" y="225500"/>
                  <a:pt x="1492633" y="251043"/>
                </a:cubicBezTo>
                <a:cubicBezTo>
                  <a:pt x="1445975" y="261546"/>
                  <a:pt x="1397129" y="238152"/>
                  <a:pt x="1384298" y="189453"/>
                </a:cubicBezTo>
                <a:cubicBezTo>
                  <a:pt x="1371613" y="144813"/>
                  <a:pt x="1399170" y="91578"/>
                  <a:pt x="1445975" y="81075"/>
                </a:cubicBezTo>
                <a:cubicBezTo>
                  <a:pt x="1626485" y="42880"/>
                  <a:pt x="1832512" y="10891"/>
                  <a:pt x="1998149" y="112824"/>
                </a:cubicBezTo>
                <a:cubicBezTo>
                  <a:pt x="2061868" y="153168"/>
                  <a:pt x="2114942" y="206402"/>
                  <a:pt x="2155185" y="270140"/>
                </a:cubicBezTo>
                <a:cubicBezTo>
                  <a:pt x="2227505" y="155316"/>
                  <a:pt x="2337882" y="72481"/>
                  <a:pt x="2471734" y="32137"/>
                </a:cubicBezTo>
                <a:cubicBezTo>
                  <a:pt x="2563010" y="3491"/>
                  <a:pt x="2658550" y="-4446"/>
                  <a:pt x="2753580" y="220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3DD8E344-D5E7-41D5-BC67-25E3F020E0D9}"/>
              </a:ext>
            </a:extLst>
          </p:cNvPr>
          <p:cNvSpPr/>
          <p:nvPr/>
        </p:nvSpPr>
        <p:spPr>
          <a:xfrm>
            <a:off x="4945246" y="2261803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Circle">
            <a:extLst>
              <a:ext uri="{FF2B5EF4-FFF2-40B4-BE49-F238E27FC236}">
                <a16:creationId xmlns:a16="http://schemas.microsoft.com/office/drawing/2014/main" id="{8CEEA754-81AC-4387-80A3-018AEC6EA2A8}"/>
              </a:ext>
            </a:extLst>
          </p:cNvPr>
          <p:cNvSpPr/>
          <p:nvPr/>
        </p:nvSpPr>
        <p:spPr>
          <a:xfrm>
            <a:off x="5000996" y="2317553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Circle">
            <a:extLst>
              <a:ext uri="{FF2B5EF4-FFF2-40B4-BE49-F238E27FC236}">
                <a16:creationId xmlns:a16="http://schemas.microsoft.com/office/drawing/2014/main" id="{9FBCD3B4-A299-46B2-8058-5B9BDAACBED9}"/>
              </a:ext>
            </a:extLst>
          </p:cNvPr>
          <p:cNvSpPr/>
          <p:nvPr/>
        </p:nvSpPr>
        <p:spPr>
          <a:xfrm>
            <a:off x="3384303" y="3265267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8FECA645-95F0-4792-B11D-C8FC212D76DA}"/>
              </a:ext>
            </a:extLst>
          </p:cNvPr>
          <p:cNvSpPr/>
          <p:nvPr/>
        </p:nvSpPr>
        <p:spPr>
          <a:xfrm>
            <a:off x="3440053" y="3321016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D8F146F0-D8FC-4A48-B013-11051175AA51}"/>
              </a:ext>
            </a:extLst>
          </p:cNvPr>
          <p:cNvSpPr/>
          <p:nvPr/>
        </p:nvSpPr>
        <p:spPr>
          <a:xfrm>
            <a:off x="5884999" y="3265267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EDC2A3E1-A73C-457E-8C3D-D744C51D7A63}"/>
              </a:ext>
            </a:extLst>
          </p:cNvPr>
          <p:cNvSpPr/>
          <p:nvPr/>
        </p:nvSpPr>
        <p:spPr>
          <a:xfrm>
            <a:off x="5940748" y="3321016"/>
            <a:ext cx="267590" cy="267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F86C5378-8C88-447D-9EE6-3EF5F9ACA583}"/>
              </a:ext>
            </a:extLst>
          </p:cNvPr>
          <p:cNvSpPr/>
          <p:nvPr/>
        </p:nvSpPr>
        <p:spPr>
          <a:xfrm>
            <a:off x="3878071" y="5176625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05F4BD24-1DE4-4505-8354-C707C28705FC}"/>
              </a:ext>
            </a:extLst>
          </p:cNvPr>
          <p:cNvSpPr/>
          <p:nvPr/>
        </p:nvSpPr>
        <p:spPr>
          <a:xfrm>
            <a:off x="3933821" y="5232375"/>
            <a:ext cx="267590" cy="26759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B2FA815F-60D4-4ABE-BE27-E4E1E55A898D}"/>
              </a:ext>
            </a:extLst>
          </p:cNvPr>
          <p:cNvSpPr/>
          <p:nvPr/>
        </p:nvSpPr>
        <p:spPr>
          <a:xfrm>
            <a:off x="5024887" y="4300586"/>
            <a:ext cx="379088" cy="37908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473F140B-601B-43D4-9BB1-4A70BCBEEA93}"/>
              </a:ext>
            </a:extLst>
          </p:cNvPr>
          <p:cNvSpPr/>
          <p:nvPr/>
        </p:nvSpPr>
        <p:spPr>
          <a:xfrm>
            <a:off x="5080636" y="4356336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F26395A0-DE06-45BD-BD6E-15F568E16963}"/>
              </a:ext>
            </a:extLst>
          </p:cNvPr>
          <p:cNvSpPr/>
          <p:nvPr/>
        </p:nvSpPr>
        <p:spPr>
          <a:xfrm>
            <a:off x="2938319" y="2357371"/>
            <a:ext cx="379088" cy="3790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6B576B5F-AAAB-4DAC-9786-AA3D943B6E4E}"/>
              </a:ext>
            </a:extLst>
          </p:cNvPr>
          <p:cNvSpPr/>
          <p:nvPr/>
        </p:nvSpPr>
        <p:spPr>
          <a:xfrm>
            <a:off x="2994069" y="2413121"/>
            <a:ext cx="267590" cy="26759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FB5BEE45-9655-45E8-9F3A-04022A62A32F}"/>
              </a:ext>
            </a:extLst>
          </p:cNvPr>
          <p:cNvSpPr/>
          <p:nvPr/>
        </p:nvSpPr>
        <p:spPr>
          <a:xfrm>
            <a:off x="572445" y="4702325"/>
            <a:ext cx="267590" cy="26759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D7044750-3D68-450B-BFD9-0690C121CC1B}"/>
              </a:ext>
            </a:extLst>
          </p:cNvPr>
          <p:cNvSpPr/>
          <p:nvPr/>
        </p:nvSpPr>
        <p:spPr>
          <a:xfrm>
            <a:off x="572445" y="1532421"/>
            <a:ext cx="267590" cy="26759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A09F4D68-3200-403A-BD01-5DCEAEC12C71}"/>
              </a:ext>
            </a:extLst>
          </p:cNvPr>
          <p:cNvSpPr/>
          <p:nvPr/>
        </p:nvSpPr>
        <p:spPr>
          <a:xfrm>
            <a:off x="8303966" y="1532421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17390E9C-EE81-4FEF-B886-E873A114AA74}"/>
              </a:ext>
            </a:extLst>
          </p:cNvPr>
          <p:cNvSpPr/>
          <p:nvPr/>
        </p:nvSpPr>
        <p:spPr>
          <a:xfrm>
            <a:off x="8303966" y="3117373"/>
            <a:ext cx="267590" cy="267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Circle">
            <a:extLst>
              <a:ext uri="{FF2B5EF4-FFF2-40B4-BE49-F238E27FC236}">
                <a16:creationId xmlns:a16="http://schemas.microsoft.com/office/drawing/2014/main" id="{C817AEE7-331A-452F-811C-63D8992914D5}"/>
              </a:ext>
            </a:extLst>
          </p:cNvPr>
          <p:cNvSpPr/>
          <p:nvPr/>
        </p:nvSpPr>
        <p:spPr>
          <a:xfrm>
            <a:off x="572445" y="3117373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6BE435EF-F887-4E8B-87A4-DF60676ACA35}"/>
              </a:ext>
            </a:extLst>
          </p:cNvPr>
          <p:cNvSpPr/>
          <p:nvPr/>
        </p:nvSpPr>
        <p:spPr>
          <a:xfrm>
            <a:off x="8303966" y="4702325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9F6C015-21A0-41D1-98C8-5CD292F9FA00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2F7803E-6CC6-4DB8-82CA-926E19BE6BF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E0BEA2-9094-4DEE-A6DF-76CDD6D8FEC2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F6CE0BA-32BF-4CB7-8D99-F5784CF16082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3C850DC-D6C3-4E1A-A074-26AA37C669EA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4B871C1-FEDD-4AEC-9389-DC91DF1D188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7C54FBD-DBFD-43A2-9870-9227FE33793A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8CF9895-8E0F-4789-BF6E-463B2C4691D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FCB053F-8A64-4D93-A685-143DA11E1D4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2B2FFA-E238-4007-9F27-BF845F4257FA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9597BFA-CA11-4692-AC5B-69C7D08EB81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8A59F8C-5072-4CC4-8B40-CB6E1CD03D5F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E6DAA96-4EBF-4A0E-98DD-1C66C44A1F5A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E70CA77-034D-40B5-BBC1-FD43A323DAE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E343047-77C4-44AC-88BB-2ED07ABE05E0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9EADEE1-7B4D-4407-8EE2-A6CAA7B96528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C6DFF2F-9022-4C55-8F97-AECB40576082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8B034C0-D127-4C02-8A29-F91709E1325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127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 Ideas List – Slide Template</vt:lpstr>
      <vt:lpstr>Brain Ideas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Ideas List</dc:title>
  <dc:creator>PresentationGO.com</dc:creator>
  <dc:description>© Copyright PresentationGO.com</dc:description>
  <dcterms:created xsi:type="dcterms:W3CDTF">2014-11-26T05:14:11Z</dcterms:created>
  <dcterms:modified xsi:type="dcterms:W3CDTF">2020-10-05T15:51:08Z</dcterms:modified>
  <cp:category>Graphics &amp; Metaphors</cp:category>
</cp:coreProperties>
</file>