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1164" y="6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184177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98769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10/5/2020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Four-Letter Diagram – Slide Template</a:t>
            </a:r>
          </a:p>
        </p:txBody>
      </p:sp>
      <p:grpSp>
        <p:nvGrpSpPr>
          <p:cNvPr id="13" name="Group 12">
            <a:extLst>
              <a:ext uri="{FF2B5EF4-FFF2-40B4-BE49-F238E27FC236}">
                <a16:creationId xmlns:a16="http://schemas.microsoft.com/office/drawing/2014/main" id="{47CD7D6C-579A-4F08-8F3D-703D10B6D7E0}"/>
              </a:ext>
            </a:extLst>
          </p:cNvPr>
          <p:cNvGrpSpPr/>
          <p:nvPr/>
        </p:nvGrpSpPr>
        <p:grpSpPr>
          <a:xfrm>
            <a:off x="1891585" y="1140542"/>
            <a:ext cx="2300748" cy="2300748"/>
            <a:chOff x="1238865" y="1563329"/>
            <a:chExt cx="2300748" cy="2300748"/>
          </a:xfrm>
        </p:grpSpPr>
        <p:sp>
          <p:nvSpPr>
            <p:cNvPr id="17" name="Oval 16">
              <a:extLst>
                <a:ext uri="{FF2B5EF4-FFF2-40B4-BE49-F238E27FC236}">
                  <a16:creationId xmlns:a16="http://schemas.microsoft.com/office/drawing/2014/main" id="{9B3447C1-D9E6-439A-BBBF-59051B4F8DBE}"/>
                </a:ext>
              </a:extLst>
            </p:cNvPr>
            <p:cNvSpPr/>
            <p:nvPr/>
          </p:nvSpPr>
          <p:spPr>
            <a:xfrm>
              <a:off x="1238865" y="1563329"/>
              <a:ext cx="2300748" cy="2300748"/>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A56D23A-1F55-46AC-902D-FC1BF143C65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2">
                      <a:lumMod val="50000"/>
                    </a:schemeClr>
                  </a:solidFill>
                </a:rPr>
                <a:t>A</a:t>
              </a:r>
            </a:p>
          </p:txBody>
        </p:sp>
      </p:grpSp>
      <p:grpSp>
        <p:nvGrpSpPr>
          <p:cNvPr id="14" name="Group 13">
            <a:extLst>
              <a:ext uri="{FF2B5EF4-FFF2-40B4-BE49-F238E27FC236}">
                <a16:creationId xmlns:a16="http://schemas.microsoft.com/office/drawing/2014/main" id="{F559DAB4-A172-487E-8532-265AD4D78881}"/>
              </a:ext>
            </a:extLst>
          </p:cNvPr>
          <p:cNvGrpSpPr/>
          <p:nvPr/>
        </p:nvGrpSpPr>
        <p:grpSpPr>
          <a:xfrm>
            <a:off x="1891584" y="3716593"/>
            <a:ext cx="2300748" cy="2300748"/>
            <a:chOff x="1238865" y="1563329"/>
            <a:chExt cx="2300748" cy="2300748"/>
          </a:xfrm>
        </p:grpSpPr>
        <p:sp>
          <p:nvSpPr>
            <p:cNvPr id="15" name="Oval 14">
              <a:extLst>
                <a:ext uri="{FF2B5EF4-FFF2-40B4-BE49-F238E27FC236}">
                  <a16:creationId xmlns:a16="http://schemas.microsoft.com/office/drawing/2014/main" id="{EFEB7C6B-FB9B-42E6-B367-A53276FD48EC}"/>
                </a:ext>
              </a:extLst>
            </p:cNvPr>
            <p:cNvSpPr/>
            <p:nvPr/>
          </p:nvSpPr>
          <p:spPr>
            <a:xfrm>
              <a:off x="1238865" y="1563329"/>
              <a:ext cx="2300748" cy="2300748"/>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7621C4D-B836-453C-8C45-F57261898D23}"/>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3">
                      <a:lumMod val="50000"/>
                    </a:schemeClr>
                  </a:solidFill>
                </a:rPr>
                <a:t>C</a:t>
              </a:r>
            </a:p>
          </p:txBody>
        </p:sp>
      </p:grpSp>
      <p:grpSp>
        <p:nvGrpSpPr>
          <p:cNvPr id="7" name="Group 6">
            <a:extLst>
              <a:ext uri="{FF2B5EF4-FFF2-40B4-BE49-F238E27FC236}">
                <a16:creationId xmlns:a16="http://schemas.microsoft.com/office/drawing/2014/main" id="{E9F39A58-3A1D-4DE7-B56F-4817BFFA7E8A}"/>
              </a:ext>
            </a:extLst>
          </p:cNvPr>
          <p:cNvGrpSpPr/>
          <p:nvPr/>
        </p:nvGrpSpPr>
        <p:grpSpPr>
          <a:xfrm>
            <a:off x="7999669" y="1140542"/>
            <a:ext cx="2300748" cy="2300748"/>
            <a:chOff x="1238865" y="1563329"/>
            <a:chExt cx="2300748" cy="2300748"/>
          </a:xfrm>
        </p:grpSpPr>
        <p:sp>
          <p:nvSpPr>
            <p:cNvPr id="11" name="Oval 10">
              <a:extLst>
                <a:ext uri="{FF2B5EF4-FFF2-40B4-BE49-F238E27FC236}">
                  <a16:creationId xmlns:a16="http://schemas.microsoft.com/office/drawing/2014/main" id="{EAF48139-BD6A-4A20-80E3-665653F157BE}"/>
                </a:ext>
              </a:extLst>
            </p:cNvPr>
            <p:cNvSpPr/>
            <p:nvPr/>
          </p:nvSpPr>
          <p:spPr>
            <a:xfrm>
              <a:off x="1238865" y="1563329"/>
              <a:ext cx="2300748" cy="230074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DC7F800-84CC-421D-A1A9-370E5B0F07B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6">
                      <a:lumMod val="50000"/>
                    </a:schemeClr>
                  </a:solidFill>
                </a:rPr>
                <a:t>B</a:t>
              </a:r>
            </a:p>
          </p:txBody>
        </p:sp>
      </p:grpSp>
      <p:grpSp>
        <p:nvGrpSpPr>
          <p:cNvPr id="8" name="Group 7">
            <a:extLst>
              <a:ext uri="{FF2B5EF4-FFF2-40B4-BE49-F238E27FC236}">
                <a16:creationId xmlns:a16="http://schemas.microsoft.com/office/drawing/2014/main" id="{34AB6FB8-0B22-45FA-A58A-F9614506BBAC}"/>
              </a:ext>
            </a:extLst>
          </p:cNvPr>
          <p:cNvGrpSpPr/>
          <p:nvPr/>
        </p:nvGrpSpPr>
        <p:grpSpPr>
          <a:xfrm>
            <a:off x="7999668" y="3716593"/>
            <a:ext cx="2300748" cy="2300748"/>
            <a:chOff x="1238865" y="1563329"/>
            <a:chExt cx="2300748" cy="2300748"/>
          </a:xfrm>
        </p:grpSpPr>
        <p:sp>
          <p:nvSpPr>
            <p:cNvPr id="9" name="Oval 8">
              <a:extLst>
                <a:ext uri="{FF2B5EF4-FFF2-40B4-BE49-F238E27FC236}">
                  <a16:creationId xmlns:a16="http://schemas.microsoft.com/office/drawing/2014/main" id="{A4ABDE29-A2F5-4A99-A514-8DD450731DB5}"/>
                </a:ext>
              </a:extLst>
            </p:cNvPr>
            <p:cNvSpPr/>
            <p:nvPr/>
          </p:nvSpPr>
          <p:spPr>
            <a:xfrm>
              <a:off x="1238865" y="1563329"/>
              <a:ext cx="2300748" cy="2300748"/>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9812F25-ACC6-451E-87F6-00631A996B3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5">
                      <a:lumMod val="50000"/>
                    </a:schemeClr>
                  </a:solidFill>
                </a:rPr>
                <a:t>D</a:t>
              </a:r>
            </a:p>
          </p:txBody>
        </p:sp>
      </p:grpSp>
      <p:sp>
        <p:nvSpPr>
          <p:cNvPr id="20" name="Freeform: Shape 19">
            <a:extLst>
              <a:ext uri="{FF2B5EF4-FFF2-40B4-BE49-F238E27FC236}">
                <a16:creationId xmlns:a16="http://schemas.microsoft.com/office/drawing/2014/main" id="{EFC79B03-B4A3-4C22-AB4F-1B917A955A07}"/>
              </a:ext>
            </a:extLst>
          </p:cNvPr>
          <p:cNvSpPr/>
          <p:nvPr/>
        </p:nvSpPr>
        <p:spPr>
          <a:xfrm>
            <a:off x="3153082" y="3200954"/>
            <a:ext cx="816796" cy="760764"/>
          </a:xfrm>
          <a:custGeom>
            <a:avLst/>
            <a:gdLst>
              <a:gd name="connsiteX0" fmla="*/ 816470 w 816796"/>
              <a:gd name="connsiteY0" fmla="*/ 0 h 760764"/>
              <a:gd name="connsiteX1" fmla="*/ 792313 w 816796"/>
              <a:gd name="connsiteY1" fmla="*/ 158287 h 760764"/>
              <a:gd name="connsiteX2" fmla="*/ 781152 w 816796"/>
              <a:gd name="connsiteY2" fmla="*/ 379315 h 760764"/>
              <a:gd name="connsiteX3" fmla="*/ 792313 w 816796"/>
              <a:gd name="connsiteY3" fmla="*/ 600343 h 760764"/>
              <a:gd name="connsiteX4" fmla="*/ 816796 w 816796"/>
              <a:gd name="connsiteY4" fmla="*/ 760764 h 760764"/>
              <a:gd name="connsiteX5" fmla="*/ 806000 w 816796"/>
              <a:gd name="connsiteY5" fmla="*/ 748885 h 760764"/>
              <a:gd name="connsiteX6" fmla="*/ 713894 w 816796"/>
              <a:gd name="connsiteY6" fmla="*/ 665174 h 760764"/>
              <a:gd name="connsiteX7" fmla="*/ 630778 w 816796"/>
              <a:gd name="connsiteY7" fmla="*/ 603020 h 760764"/>
              <a:gd name="connsiteX8" fmla="*/ 591193 w 816796"/>
              <a:gd name="connsiteY8" fmla="*/ 576625 h 760764"/>
              <a:gd name="connsiteX9" fmla="*/ 530176 w 816796"/>
              <a:gd name="connsiteY9" fmla="*/ 539556 h 760764"/>
              <a:gd name="connsiteX10" fmla="*/ 465310 w 816796"/>
              <a:gd name="connsiteY10" fmla="*/ 503814 h 760764"/>
              <a:gd name="connsiteX11" fmla="*/ 150267 w 816796"/>
              <a:gd name="connsiteY11" fmla="*/ 395351 h 760764"/>
              <a:gd name="connsiteX12" fmla="*/ 0 w 816796"/>
              <a:gd name="connsiteY12" fmla="*/ 380203 h 760764"/>
              <a:gd name="connsiteX13" fmla="*/ 150269 w 816796"/>
              <a:gd name="connsiteY13" fmla="*/ 365054 h 760764"/>
              <a:gd name="connsiteX14" fmla="*/ 465312 w 816796"/>
              <a:gd name="connsiteY14" fmla="*/ 256592 h 760764"/>
              <a:gd name="connsiteX15" fmla="*/ 530147 w 816796"/>
              <a:gd name="connsiteY15" fmla="*/ 220867 h 760764"/>
              <a:gd name="connsiteX16" fmla="*/ 591231 w 816796"/>
              <a:gd name="connsiteY16" fmla="*/ 183757 h 760764"/>
              <a:gd name="connsiteX17" fmla="*/ 630748 w 816796"/>
              <a:gd name="connsiteY17" fmla="*/ 157407 h 760764"/>
              <a:gd name="connsiteX18" fmla="*/ 713896 w 816796"/>
              <a:gd name="connsiteY18" fmla="*/ 95229 h 760764"/>
              <a:gd name="connsiteX19" fmla="*/ 806002 w 816796"/>
              <a:gd name="connsiteY19" fmla="*/ 11518 h 76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6796" h="760764">
                <a:moveTo>
                  <a:pt x="816470" y="0"/>
                </a:moveTo>
                <a:lnTo>
                  <a:pt x="792313" y="158287"/>
                </a:lnTo>
                <a:cubicBezTo>
                  <a:pt x="784933" y="230959"/>
                  <a:pt x="781152" y="304696"/>
                  <a:pt x="781152" y="379315"/>
                </a:cubicBezTo>
                <a:cubicBezTo>
                  <a:pt x="781152" y="453935"/>
                  <a:pt x="784933" y="527671"/>
                  <a:pt x="792313" y="600343"/>
                </a:cubicBezTo>
                <a:lnTo>
                  <a:pt x="816796" y="760764"/>
                </a:lnTo>
                <a:lnTo>
                  <a:pt x="806000" y="748885"/>
                </a:lnTo>
                <a:cubicBezTo>
                  <a:pt x="776661" y="719546"/>
                  <a:pt x="745923" y="691606"/>
                  <a:pt x="713894" y="665174"/>
                </a:cubicBezTo>
                <a:lnTo>
                  <a:pt x="630778" y="603020"/>
                </a:lnTo>
                <a:lnTo>
                  <a:pt x="591193" y="576625"/>
                </a:lnTo>
                <a:lnTo>
                  <a:pt x="530176" y="539556"/>
                </a:lnTo>
                <a:lnTo>
                  <a:pt x="465310" y="503814"/>
                </a:lnTo>
                <a:cubicBezTo>
                  <a:pt x="366755" y="454837"/>
                  <a:pt x="261085" y="418027"/>
                  <a:pt x="150267" y="395351"/>
                </a:cubicBezTo>
                <a:lnTo>
                  <a:pt x="0" y="380203"/>
                </a:lnTo>
                <a:lnTo>
                  <a:pt x="150269" y="365054"/>
                </a:lnTo>
                <a:cubicBezTo>
                  <a:pt x="261087" y="342378"/>
                  <a:pt x="366757" y="305569"/>
                  <a:pt x="465312" y="256592"/>
                </a:cubicBezTo>
                <a:lnTo>
                  <a:pt x="530147" y="220867"/>
                </a:lnTo>
                <a:lnTo>
                  <a:pt x="591231" y="183757"/>
                </a:lnTo>
                <a:lnTo>
                  <a:pt x="630748" y="157407"/>
                </a:lnTo>
                <a:lnTo>
                  <a:pt x="713896" y="95229"/>
                </a:lnTo>
                <a:cubicBezTo>
                  <a:pt x="745925" y="68797"/>
                  <a:pt x="776663" y="40857"/>
                  <a:pt x="806002" y="11518"/>
                </a:cubicBezTo>
                <a:close/>
              </a:path>
            </a:pathLst>
          </a:custGeom>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88A1D073-BC5D-49FF-AB1C-AEBC347FE0BA}"/>
              </a:ext>
            </a:extLst>
          </p:cNvPr>
          <p:cNvSpPr/>
          <p:nvPr/>
        </p:nvSpPr>
        <p:spPr>
          <a:xfrm>
            <a:off x="8222449" y="3200954"/>
            <a:ext cx="794497" cy="755439"/>
          </a:xfrm>
          <a:custGeom>
            <a:avLst/>
            <a:gdLst>
              <a:gd name="connsiteX0" fmla="*/ 0 w 794497"/>
              <a:gd name="connsiteY0" fmla="*/ 0 h 755439"/>
              <a:gd name="connsiteX1" fmla="*/ 10469 w 794497"/>
              <a:gd name="connsiteY1" fmla="*/ 11519 h 755439"/>
              <a:gd name="connsiteX2" fmla="*/ 102575 w 794497"/>
              <a:gd name="connsiteY2" fmla="*/ 95230 h 755439"/>
              <a:gd name="connsiteX3" fmla="*/ 185715 w 794497"/>
              <a:gd name="connsiteY3" fmla="*/ 157402 h 755439"/>
              <a:gd name="connsiteX4" fmla="*/ 225250 w 794497"/>
              <a:gd name="connsiteY4" fmla="*/ 183764 h 755439"/>
              <a:gd name="connsiteX5" fmla="*/ 286319 w 794497"/>
              <a:gd name="connsiteY5" fmla="*/ 220864 h 755439"/>
              <a:gd name="connsiteX6" fmla="*/ 351160 w 794497"/>
              <a:gd name="connsiteY6" fmla="*/ 256593 h 755439"/>
              <a:gd name="connsiteX7" fmla="*/ 666203 w 794497"/>
              <a:gd name="connsiteY7" fmla="*/ 365055 h 755439"/>
              <a:gd name="connsiteX8" fmla="*/ 794497 w 794497"/>
              <a:gd name="connsiteY8" fmla="*/ 377989 h 755439"/>
              <a:gd name="connsiteX9" fmla="*/ 666203 w 794497"/>
              <a:gd name="connsiteY9" fmla="*/ 390922 h 755439"/>
              <a:gd name="connsiteX10" fmla="*/ 351160 w 794497"/>
              <a:gd name="connsiteY10" fmla="*/ 499385 h 755439"/>
              <a:gd name="connsiteX11" fmla="*/ 286281 w 794497"/>
              <a:gd name="connsiteY11" fmla="*/ 535134 h 755439"/>
              <a:gd name="connsiteX12" fmla="*/ 225284 w 794497"/>
              <a:gd name="connsiteY12" fmla="*/ 572191 h 755439"/>
              <a:gd name="connsiteX13" fmla="*/ 185690 w 794497"/>
              <a:gd name="connsiteY13" fmla="*/ 598592 h 755439"/>
              <a:gd name="connsiteX14" fmla="*/ 102575 w 794497"/>
              <a:gd name="connsiteY14" fmla="*/ 660745 h 755439"/>
              <a:gd name="connsiteX15" fmla="*/ 10469 w 794497"/>
              <a:gd name="connsiteY15" fmla="*/ 744456 h 755439"/>
              <a:gd name="connsiteX16" fmla="*/ 487 w 794497"/>
              <a:gd name="connsiteY16" fmla="*/ 755439 h 755439"/>
              <a:gd name="connsiteX17" fmla="*/ 24157 w 794497"/>
              <a:gd name="connsiteY17" fmla="*/ 600344 h 755439"/>
              <a:gd name="connsiteX18" fmla="*/ 35318 w 794497"/>
              <a:gd name="connsiteY18" fmla="*/ 379316 h 755439"/>
              <a:gd name="connsiteX19" fmla="*/ 24157 w 794497"/>
              <a:gd name="connsiteY19" fmla="*/ 158288 h 755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4497" h="755439">
                <a:moveTo>
                  <a:pt x="0" y="0"/>
                </a:moveTo>
                <a:lnTo>
                  <a:pt x="10469" y="11519"/>
                </a:lnTo>
                <a:cubicBezTo>
                  <a:pt x="39808" y="40858"/>
                  <a:pt x="70547" y="68798"/>
                  <a:pt x="102575" y="95230"/>
                </a:cubicBezTo>
                <a:lnTo>
                  <a:pt x="185715" y="157402"/>
                </a:lnTo>
                <a:lnTo>
                  <a:pt x="225250" y="183764"/>
                </a:lnTo>
                <a:lnTo>
                  <a:pt x="286319" y="220864"/>
                </a:lnTo>
                <a:lnTo>
                  <a:pt x="351160" y="256593"/>
                </a:lnTo>
                <a:cubicBezTo>
                  <a:pt x="449716" y="305570"/>
                  <a:pt x="555385" y="342379"/>
                  <a:pt x="666203" y="365055"/>
                </a:cubicBezTo>
                <a:lnTo>
                  <a:pt x="794497" y="377989"/>
                </a:lnTo>
                <a:lnTo>
                  <a:pt x="666203" y="390922"/>
                </a:lnTo>
                <a:cubicBezTo>
                  <a:pt x="555385" y="413598"/>
                  <a:pt x="449716" y="450408"/>
                  <a:pt x="351160" y="499385"/>
                </a:cubicBezTo>
                <a:lnTo>
                  <a:pt x="286281" y="535134"/>
                </a:lnTo>
                <a:lnTo>
                  <a:pt x="225284" y="572191"/>
                </a:lnTo>
                <a:lnTo>
                  <a:pt x="185690" y="598592"/>
                </a:lnTo>
                <a:lnTo>
                  <a:pt x="102575" y="660745"/>
                </a:lnTo>
                <a:cubicBezTo>
                  <a:pt x="70547" y="687177"/>
                  <a:pt x="39808" y="715117"/>
                  <a:pt x="10469" y="744456"/>
                </a:cubicBezTo>
                <a:lnTo>
                  <a:pt x="487" y="755439"/>
                </a:lnTo>
                <a:lnTo>
                  <a:pt x="24157" y="600344"/>
                </a:lnTo>
                <a:cubicBezTo>
                  <a:pt x="31538" y="527672"/>
                  <a:pt x="35318" y="453936"/>
                  <a:pt x="35318" y="379316"/>
                </a:cubicBezTo>
                <a:cubicBezTo>
                  <a:pt x="35318" y="304697"/>
                  <a:pt x="31538" y="230960"/>
                  <a:pt x="24157" y="158288"/>
                </a:cubicBezTo>
                <a:close/>
              </a:path>
            </a:pathLst>
          </a:custGeom>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22" name="Group 21">
            <a:extLst>
              <a:ext uri="{FF2B5EF4-FFF2-40B4-BE49-F238E27FC236}">
                <a16:creationId xmlns:a16="http://schemas.microsoft.com/office/drawing/2014/main" id="{25274DAD-7B12-41B0-AEB0-EF072B61A5C8}"/>
              </a:ext>
            </a:extLst>
          </p:cNvPr>
          <p:cNvGrpSpPr/>
          <p:nvPr/>
        </p:nvGrpSpPr>
        <p:grpSpPr>
          <a:xfrm>
            <a:off x="4632960" y="2210321"/>
            <a:ext cx="2926080" cy="2736703"/>
            <a:chOff x="332936" y="2627766"/>
            <a:chExt cx="2926080" cy="2736703"/>
          </a:xfrm>
        </p:grpSpPr>
        <p:sp>
          <p:nvSpPr>
            <p:cNvPr id="23" name="TextBox 22">
              <a:extLst>
                <a:ext uri="{FF2B5EF4-FFF2-40B4-BE49-F238E27FC236}">
                  <a16:creationId xmlns:a16="http://schemas.microsoft.com/office/drawing/2014/main" id="{2C0E0AEC-8902-4E1D-855F-A7988D5EB2D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4" name="TextBox 23">
              <a:extLst>
                <a:ext uri="{FF2B5EF4-FFF2-40B4-BE49-F238E27FC236}">
                  <a16:creationId xmlns:a16="http://schemas.microsoft.com/office/drawing/2014/main" id="{F2B691DC-8473-4584-AD5E-C25576E6590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7" name="Freeform: Shape 26">
            <a:extLst>
              <a:ext uri="{FF2B5EF4-FFF2-40B4-BE49-F238E27FC236}">
                <a16:creationId xmlns:a16="http://schemas.microsoft.com/office/drawing/2014/main" id="{65C44EB0-2928-4C4B-8204-3E035F51CEB8}"/>
              </a:ext>
            </a:extLst>
          </p:cNvPr>
          <p:cNvSpPr/>
          <p:nvPr/>
        </p:nvSpPr>
        <p:spPr>
          <a:xfrm>
            <a:off x="3630437" y="1140542"/>
            <a:ext cx="4931127" cy="1185619"/>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8F171E8F-AF3E-4BD8-804D-35AB489BC35F}"/>
              </a:ext>
            </a:extLst>
          </p:cNvPr>
          <p:cNvSpPr/>
          <p:nvPr/>
        </p:nvSpPr>
        <p:spPr>
          <a:xfrm rot="10800000">
            <a:off x="3630437" y="4831722"/>
            <a:ext cx="4931127" cy="1185619"/>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50282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Four-Letter Diagram – Slide Template</a:t>
            </a:r>
          </a:p>
        </p:txBody>
      </p:sp>
      <p:grpSp>
        <p:nvGrpSpPr>
          <p:cNvPr id="13" name="Group 12">
            <a:extLst>
              <a:ext uri="{FF2B5EF4-FFF2-40B4-BE49-F238E27FC236}">
                <a16:creationId xmlns:a16="http://schemas.microsoft.com/office/drawing/2014/main" id="{47CD7D6C-579A-4F08-8F3D-703D10B6D7E0}"/>
              </a:ext>
            </a:extLst>
          </p:cNvPr>
          <p:cNvGrpSpPr/>
          <p:nvPr/>
        </p:nvGrpSpPr>
        <p:grpSpPr>
          <a:xfrm>
            <a:off x="1891585" y="1140542"/>
            <a:ext cx="2300748" cy="2300748"/>
            <a:chOff x="1238865" y="1563329"/>
            <a:chExt cx="2300748" cy="2300748"/>
          </a:xfrm>
        </p:grpSpPr>
        <p:sp>
          <p:nvSpPr>
            <p:cNvPr id="17" name="Oval 16">
              <a:extLst>
                <a:ext uri="{FF2B5EF4-FFF2-40B4-BE49-F238E27FC236}">
                  <a16:creationId xmlns:a16="http://schemas.microsoft.com/office/drawing/2014/main" id="{9B3447C1-D9E6-439A-BBBF-59051B4F8DBE}"/>
                </a:ext>
              </a:extLst>
            </p:cNvPr>
            <p:cNvSpPr/>
            <p:nvPr/>
          </p:nvSpPr>
          <p:spPr>
            <a:xfrm>
              <a:off x="1238865" y="1563329"/>
              <a:ext cx="2300748" cy="2300748"/>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A56D23A-1F55-46AC-902D-FC1BF143C65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2">
                      <a:lumMod val="50000"/>
                    </a:schemeClr>
                  </a:solidFill>
                </a:rPr>
                <a:t>A</a:t>
              </a:r>
            </a:p>
          </p:txBody>
        </p:sp>
      </p:grpSp>
      <p:grpSp>
        <p:nvGrpSpPr>
          <p:cNvPr id="14" name="Group 13">
            <a:extLst>
              <a:ext uri="{FF2B5EF4-FFF2-40B4-BE49-F238E27FC236}">
                <a16:creationId xmlns:a16="http://schemas.microsoft.com/office/drawing/2014/main" id="{F559DAB4-A172-487E-8532-265AD4D78881}"/>
              </a:ext>
            </a:extLst>
          </p:cNvPr>
          <p:cNvGrpSpPr/>
          <p:nvPr/>
        </p:nvGrpSpPr>
        <p:grpSpPr>
          <a:xfrm>
            <a:off x="1891584" y="3716593"/>
            <a:ext cx="2300748" cy="2300748"/>
            <a:chOff x="1238865" y="1563329"/>
            <a:chExt cx="2300748" cy="2300748"/>
          </a:xfrm>
        </p:grpSpPr>
        <p:sp>
          <p:nvSpPr>
            <p:cNvPr id="15" name="Oval 14">
              <a:extLst>
                <a:ext uri="{FF2B5EF4-FFF2-40B4-BE49-F238E27FC236}">
                  <a16:creationId xmlns:a16="http://schemas.microsoft.com/office/drawing/2014/main" id="{EFEB7C6B-FB9B-42E6-B367-A53276FD48EC}"/>
                </a:ext>
              </a:extLst>
            </p:cNvPr>
            <p:cNvSpPr/>
            <p:nvPr/>
          </p:nvSpPr>
          <p:spPr>
            <a:xfrm>
              <a:off x="1238865" y="1563329"/>
              <a:ext cx="2300748" cy="2300748"/>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7621C4D-B836-453C-8C45-F57261898D23}"/>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3">
                      <a:lumMod val="50000"/>
                    </a:schemeClr>
                  </a:solidFill>
                </a:rPr>
                <a:t>C</a:t>
              </a:r>
            </a:p>
          </p:txBody>
        </p:sp>
      </p:grpSp>
      <p:grpSp>
        <p:nvGrpSpPr>
          <p:cNvPr id="7" name="Group 6">
            <a:extLst>
              <a:ext uri="{FF2B5EF4-FFF2-40B4-BE49-F238E27FC236}">
                <a16:creationId xmlns:a16="http://schemas.microsoft.com/office/drawing/2014/main" id="{E9F39A58-3A1D-4DE7-B56F-4817BFFA7E8A}"/>
              </a:ext>
            </a:extLst>
          </p:cNvPr>
          <p:cNvGrpSpPr/>
          <p:nvPr/>
        </p:nvGrpSpPr>
        <p:grpSpPr>
          <a:xfrm>
            <a:off x="7999669" y="1140542"/>
            <a:ext cx="2300748" cy="2300748"/>
            <a:chOff x="1238865" y="1563329"/>
            <a:chExt cx="2300748" cy="2300748"/>
          </a:xfrm>
        </p:grpSpPr>
        <p:sp>
          <p:nvSpPr>
            <p:cNvPr id="11" name="Oval 10">
              <a:extLst>
                <a:ext uri="{FF2B5EF4-FFF2-40B4-BE49-F238E27FC236}">
                  <a16:creationId xmlns:a16="http://schemas.microsoft.com/office/drawing/2014/main" id="{EAF48139-BD6A-4A20-80E3-665653F157BE}"/>
                </a:ext>
              </a:extLst>
            </p:cNvPr>
            <p:cNvSpPr/>
            <p:nvPr/>
          </p:nvSpPr>
          <p:spPr>
            <a:xfrm>
              <a:off x="1238865" y="1563329"/>
              <a:ext cx="2300748" cy="230074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DC7F800-84CC-421D-A1A9-370E5B0F07B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6">
                      <a:lumMod val="50000"/>
                    </a:schemeClr>
                  </a:solidFill>
                </a:rPr>
                <a:t>B</a:t>
              </a:r>
            </a:p>
          </p:txBody>
        </p:sp>
      </p:grpSp>
      <p:grpSp>
        <p:nvGrpSpPr>
          <p:cNvPr id="8" name="Group 7">
            <a:extLst>
              <a:ext uri="{FF2B5EF4-FFF2-40B4-BE49-F238E27FC236}">
                <a16:creationId xmlns:a16="http://schemas.microsoft.com/office/drawing/2014/main" id="{34AB6FB8-0B22-45FA-A58A-F9614506BBAC}"/>
              </a:ext>
            </a:extLst>
          </p:cNvPr>
          <p:cNvGrpSpPr/>
          <p:nvPr/>
        </p:nvGrpSpPr>
        <p:grpSpPr>
          <a:xfrm>
            <a:off x="7999668" y="3716593"/>
            <a:ext cx="2300748" cy="2300748"/>
            <a:chOff x="1238865" y="1563329"/>
            <a:chExt cx="2300748" cy="2300748"/>
          </a:xfrm>
        </p:grpSpPr>
        <p:sp>
          <p:nvSpPr>
            <p:cNvPr id="9" name="Oval 8">
              <a:extLst>
                <a:ext uri="{FF2B5EF4-FFF2-40B4-BE49-F238E27FC236}">
                  <a16:creationId xmlns:a16="http://schemas.microsoft.com/office/drawing/2014/main" id="{A4ABDE29-A2F5-4A99-A514-8DD450731DB5}"/>
                </a:ext>
              </a:extLst>
            </p:cNvPr>
            <p:cNvSpPr/>
            <p:nvPr/>
          </p:nvSpPr>
          <p:spPr>
            <a:xfrm>
              <a:off x="1238865" y="1563329"/>
              <a:ext cx="2300748" cy="2300748"/>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9812F25-ACC6-451E-87F6-00631A996B3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schemeClr val="accent5">
                      <a:lumMod val="50000"/>
                    </a:schemeClr>
                  </a:solidFill>
                </a:rPr>
                <a:t>D</a:t>
              </a:r>
            </a:p>
          </p:txBody>
        </p:sp>
      </p:grpSp>
      <p:sp>
        <p:nvSpPr>
          <p:cNvPr id="20" name="Freeform: Shape 19">
            <a:extLst>
              <a:ext uri="{FF2B5EF4-FFF2-40B4-BE49-F238E27FC236}">
                <a16:creationId xmlns:a16="http://schemas.microsoft.com/office/drawing/2014/main" id="{EFC79B03-B4A3-4C22-AB4F-1B917A955A07}"/>
              </a:ext>
            </a:extLst>
          </p:cNvPr>
          <p:cNvSpPr/>
          <p:nvPr/>
        </p:nvSpPr>
        <p:spPr>
          <a:xfrm>
            <a:off x="3153082" y="3200954"/>
            <a:ext cx="816796" cy="760764"/>
          </a:xfrm>
          <a:custGeom>
            <a:avLst/>
            <a:gdLst>
              <a:gd name="connsiteX0" fmla="*/ 816470 w 816796"/>
              <a:gd name="connsiteY0" fmla="*/ 0 h 760764"/>
              <a:gd name="connsiteX1" fmla="*/ 792313 w 816796"/>
              <a:gd name="connsiteY1" fmla="*/ 158287 h 760764"/>
              <a:gd name="connsiteX2" fmla="*/ 781152 w 816796"/>
              <a:gd name="connsiteY2" fmla="*/ 379315 h 760764"/>
              <a:gd name="connsiteX3" fmla="*/ 792313 w 816796"/>
              <a:gd name="connsiteY3" fmla="*/ 600343 h 760764"/>
              <a:gd name="connsiteX4" fmla="*/ 816796 w 816796"/>
              <a:gd name="connsiteY4" fmla="*/ 760764 h 760764"/>
              <a:gd name="connsiteX5" fmla="*/ 806000 w 816796"/>
              <a:gd name="connsiteY5" fmla="*/ 748885 h 760764"/>
              <a:gd name="connsiteX6" fmla="*/ 713894 w 816796"/>
              <a:gd name="connsiteY6" fmla="*/ 665174 h 760764"/>
              <a:gd name="connsiteX7" fmla="*/ 630778 w 816796"/>
              <a:gd name="connsiteY7" fmla="*/ 603020 h 760764"/>
              <a:gd name="connsiteX8" fmla="*/ 591193 w 816796"/>
              <a:gd name="connsiteY8" fmla="*/ 576625 h 760764"/>
              <a:gd name="connsiteX9" fmla="*/ 530176 w 816796"/>
              <a:gd name="connsiteY9" fmla="*/ 539556 h 760764"/>
              <a:gd name="connsiteX10" fmla="*/ 465310 w 816796"/>
              <a:gd name="connsiteY10" fmla="*/ 503814 h 760764"/>
              <a:gd name="connsiteX11" fmla="*/ 150267 w 816796"/>
              <a:gd name="connsiteY11" fmla="*/ 395351 h 760764"/>
              <a:gd name="connsiteX12" fmla="*/ 0 w 816796"/>
              <a:gd name="connsiteY12" fmla="*/ 380203 h 760764"/>
              <a:gd name="connsiteX13" fmla="*/ 150269 w 816796"/>
              <a:gd name="connsiteY13" fmla="*/ 365054 h 760764"/>
              <a:gd name="connsiteX14" fmla="*/ 465312 w 816796"/>
              <a:gd name="connsiteY14" fmla="*/ 256592 h 760764"/>
              <a:gd name="connsiteX15" fmla="*/ 530147 w 816796"/>
              <a:gd name="connsiteY15" fmla="*/ 220867 h 760764"/>
              <a:gd name="connsiteX16" fmla="*/ 591231 w 816796"/>
              <a:gd name="connsiteY16" fmla="*/ 183757 h 760764"/>
              <a:gd name="connsiteX17" fmla="*/ 630748 w 816796"/>
              <a:gd name="connsiteY17" fmla="*/ 157407 h 760764"/>
              <a:gd name="connsiteX18" fmla="*/ 713896 w 816796"/>
              <a:gd name="connsiteY18" fmla="*/ 95229 h 760764"/>
              <a:gd name="connsiteX19" fmla="*/ 806002 w 816796"/>
              <a:gd name="connsiteY19" fmla="*/ 11518 h 76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6796" h="760764">
                <a:moveTo>
                  <a:pt x="816470" y="0"/>
                </a:moveTo>
                <a:lnTo>
                  <a:pt x="792313" y="158287"/>
                </a:lnTo>
                <a:cubicBezTo>
                  <a:pt x="784933" y="230959"/>
                  <a:pt x="781152" y="304696"/>
                  <a:pt x="781152" y="379315"/>
                </a:cubicBezTo>
                <a:cubicBezTo>
                  <a:pt x="781152" y="453935"/>
                  <a:pt x="784933" y="527671"/>
                  <a:pt x="792313" y="600343"/>
                </a:cubicBezTo>
                <a:lnTo>
                  <a:pt x="816796" y="760764"/>
                </a:lnTo>
                <a:lnTo>
                  <a:pt x="806000" y="748885"/>
                </a:lnTo>
                <a:cubicBezTo>
                  <a:pt x="776661" y="719546"/>
                  <a:pt x="745923" y="691606"/>
                  <a:pt x="713894" y="665174"/>
                </a:cubicBezTo>
                <a:lnTo>
                  <a:pt x="630778" y="603020"/>
                </a:lnTo>
                <a:lnTo>
                  <a:pt x="591193" y="576625"/>
                </a:lnTo>
                <a:lnTo>
                  <a:pt x="530176" y="539556"/>
                </a:lnTo>
                <a:lnTo>
                  <a:pt x="465310" y="503814"/>
                </a:lnTo>
                <a:cubicBezTo>
                  <a:pt x="366755" y="454837"/>
                  <a:pt x="261085" y="418027"/>
                  <a:pt x="150267" y="395351"/>
                </a:cubicBezTo>
                <a:lnTo>
                  <a:pt x="0" y="380203"/>
                </a:lnTo>
                <a:lnTo>
                  <a:pt x="150269" y="365054"/>
                </a:lnTo>
                <a:cubicBezTo>
                  <a:pt x="261087" y="342378"/>
                  <a:pt x="366757" y="305569"/>
                  <a:pt x="465312" y="256592"/>
                </a:cubicBezTo>
                <a:lnTo>
                  <a:pt x="530147" y="220867"/>
                </a:lnTo>
                <a:lnTo>
                  <a:pt x="591231" y="183757"/>
                </a:lnTo>
                <a:lnTo>
                  <a:pt x="630748" y="157407"/>
                </a:lnTo>
                <a:lnTo>
                  <a:pt x="713896" y="95229"/>
                </a:lnTo>
                <a:cubicBezTo>
                  <a:pt x="745925" y="68797"/>
                  <a:pt x="776663" y="40857"/>
                  <a:pt x="806002" y="11518"/>
                </a:cubicBezTo>
                <a:close/>
              </a:path>
            </a:pathLst>
          </a:cu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88A1D073-BC5D-49FF-AB1C-AEBC347FE0BA}"/>
              </a:ext>
            </a:extLst>
          </p:cNvPr>
          <p:cNvSpPr/>
          <p:nvPr/>
        </p:nvSpPr>
        <p:spPr>
          <a:xfrm>
            <a:off x="8222449" y="3200954"/>
            <a:ext cx="794497" cy="755439"/>
          </a:xfrm>
          <a:custGeom>
            <a:avLst/>
            <a:gdLst>
              <a:gd name="connsiteX0" fmla="*/ 0 w 794497"/>
              <a:gd name="connsiteY0" fmla="*/ 0 h 755439"/>
              <a:gd name="connsiteX1" fmla="*/ 10469 w 794497"/>
              <a:gd name="connsiteY1" fmla="*/ 11519 h 755439"/>
              <a:gd name="connsiteX2" fmla="*/ 102575 w 794497"/>
              <a:gd name="connsiteY2" fmla="*/ 95230 h 755439"/>
              <a:gd name="connsiteX3" fmla="*/ 185715 w 794497"/>
              <a:gd name="connsiteY3" fmla="*/ 157402 h 755439"/>
              <a:gd name="connsiteX4" fmla="*/ 225250 w 794497"/>
              <a:gd name="connsiteY4" fmla="*/ 183764 h 755439"/>
              <a:gd name="connsiteX5" fmla="*/ 286319 w 794497"/>
              <a:gd name="connsiteY5" fmla="*/ 220864 h 755439"/>
              <a:gd name="connsiteX6" fmla="*/ 351160 w 794497"/>
              <a:gd name="connsiteY6" fmla="*/ 256593 h 755439"/>
              <a:gd name="connsiteX7" fmla="*/ 666203 w 794497"/>
              <a:gd name="connsiteY7" fmla="*/ 365055 h 755439"/>
              <a:gd name="connsiteX8" fmla="*/ 794497 w 794497"/>
              <a:gd name="connsiteY8" fmla="*/ 377989 h 755439"/>
              <a:gd name="connsiteX9" fmla="*/ 666203 w 794497"/>
              <a:gd name="connsiteY9" fmla="*/ 390922 h 755439"/>
              <a:gd name="connsiteX10" fmla="*/ 351160 w 794497"/>
              <a:gd name="connsiteY10" fmla="*/ 499385 h 755439"/>
              <a:gd name="connsiteX11" fmla="*/ 286281 w 794497"/>
              <a:gd name="connsiteY11" fmla="*/ 535134 h 755439"/>
              <a:gd name="connsiteX12" fmla="*/ 225284 w 794497"/>
              <a:gd name="connsiteY12" fmla="*/ 572191 h 755439"/>
              <a:gd name="connsiteX13" fmla="*/ 185690 w 794497"/>
              <a:gd name="connsiteY13" fmla="*/ 598592 h 755439"/>
              <a:gd name="connsiteX14" fmla="*/ 102575 w 794497"/>
              <a:gd name="connsiteY14" fmla="*/ 660745 h 755439"/>
              <a:gd name="connsiteX15" fmla="*/ 10469 w 794497"/>
              <a:gd name="connsiteY15" fmla="*/ 744456 h 755439"/>
              <a:gd name="connsiteX16" fmla="*/ 487 w 794497"/>
              <a:gd name="connsiteY16" fmla="*/ 755439 h 755439"/>
              <a:gd name="connsiteX17" fmla="*/ 24157 w 794497"/>
              <a:gd name="connsiteY17" fmla="*/ 600344 h 755439"/>
              <a:gd name="connsiteX18" fmla="*/ 35318 w 794497"/>
              <a:gd name="connsiteY18" fmla="*/ 379316 h 755439"/>
              <a:gd name="connsiteX19" fmla="*/ 24157 w 794497"/>
              <a:gd name="connsiteY19" fmla="*/ 158288 h 755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4497" h="755439">
                <a:moveTo>
                  <a:pt x="0" y="0"/>
                </a:moveTo>
                <a:lnTo>
                  <a:pt x="10469" y="11519"/>
                </a:lnTo>
                <a:cubicBezTo>
                  <a:pt x="39808" y="40858"/>
                  <a:pt x="70547" y="68798"/>
                  <a:pt x="102575" y="95230"/>
                </a:cubicBezTo>
                <a:lnTo>
                  <a:pt x="185715" y="157402"/>
                </a:lnTo>
                <a:lnTo>
                  <a:pt x="225250" y="183764"/>
                </a:lnTo>
                <a:lnTo>
                  <a:pt x="286319" y="220864"/>
                </a:lnTo>
                <a:lnTo>
                  <a:pt x="351160" y="256593"/>
                </a:lnTo>
                <a:cubicBezTo>
                  <a:pt x="449716" y="305570"/>
                  <a:pt x="555385" y="342379"/>
                  <a:pt x="666203" y="365055"/>
                </a:cubicBezTo>
                <a:lnTo>
                  <a:pt x="794497" y="377989"/>
                </a:lnTo>
                <a:lnTo>
                  <a:pt x="666203" y="390922"/>
                </a:lnTo>
                <a:cubicBezTo>
                  <a:pt x="555385" y="413598"/>
                  <a:pt x="449716" y="450408"/>
                  <a:pt x="351160" y="499385"/>
                </a:cubicBezTo>
                <a:lnTo>
                  <a:pt x="286281" y="535134"/>
                </a:lnTo>
                <a:lnTo>
                  <a:pt x="225284" y="572191"/>
                </a:lnTo>
                <a:lnTo>
                  <a:pt x="185690" y="598592"/>
                </a:lnTo>
                <a:lnTo>
                  <a:pt x="102575" y="660745"/>
                </a:lnTo>
                <a:cubicBezTo>
                  <a:pt x="70547" y="687177"/>
                  <a:pt x="39808" y="715117"/>
                  <a:pt x="10469" y="744456"/>
                </a:cubicBezTo>
                <a:lnTo>
                  <a:pt x="487" y="755439"/>
                </a:lnTo>
                <a:lnTo>
                  <a:pt x="24157" y="600344"/>
                </a:lnTo>
                <a:cubicBezTo>
                  <a:pt x="31538" y="527672"/>
                  <a:pt x="35318" y="453936"/>
                  <a:pt x="35318" y="379316"/>
                </a:cubicBezTo>
                <a:cubicBezTo>
                  <a:pt x="35318" y="304697"/>
                  <a:pt x="31538" y="230960"/>
                  <a:pt x="24157" y="158288"/>
                </a:cubicBezTo>
                <a:close/>
              </a:path>
            </a:pathLst>
          </a:cu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22" name="Group 21">
            <a:extLst>
              <a:ext uri="{FF2B5EF4-FFF2-40B4-BE49-F238E27FC236}">
                <a16:creationId xmlns:a16="http://schemas.microsoft.com/office/drawing/2014/main" id="{25274DAD-7B12-41B0-AEB0-EF072B61A5C8}"/>
              </a:ext>
            </a:extLst>
          </p:cNvPr>
          <p:cNvGrpSpPr/>
          <p:nvPr/>
        </p:nvGrpSpPr>
        <p:grpSpPr>
          <a:xfrm>
            <a:off x="4632960" y="2210321"/>
            <a:ext cx="2926080" cy="2736703"/>
            <a:chOff x="332936" y="2627766"/>
            <a:chExt cx="2926080" cy="2736703"/>
          </a:xfrm>
        </p:grpSpPr>
        <p:sp>
          <p:nvSpPr>
            <p:cNvPr id="23" name="TextBox 22">
              <a:extLst>
                <a:ext uri="{FF2B5EF4-FFF2-40B4-BE49-F238E27FC236}">
                  <a16:creationId xmlns:a16="http://schemas.microsoft.com/office/drawing/2014/main" id="{2C0E0AEC-8902-4E1D-855F-A7988D5EB2D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4" name="TextBox 23">
              <a:extLst>
                <a:ext uri="{FF2B5EF4-FFF2-40B4-BE49-F238E27FC236}">
                  <a16:creationId xmlns:a16="http://schemas.microsoft.com/office/drawing/2014/main" id="{F2B691DC-8473-4584-AD5E-C25576E6590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7" name="Freeform: Shape 26">
            <a:extLst>
              <a:ext uri="{FF2B5EF4-FFF2-40B4-BE49-F238E27FC236}">
                <a16:creationId xmlns:a16="http://schemas.microsoft.com/office/drawing/2014/main" id="{65C44EB0-2928-4C4B-8204-3E035F51CEB8}"/>
              </a:ext>
            </a:extLst>
          </p:cNvPr>
          <p:cNvSpPr/>
          <p:nvPr/>
        </p:nvSpPr>
        <p:spPr>
          <a:xfrm>
            <a:off x="3630437" y="1140542"/>
            <a:ext cx="4931127" cy="1185619"/>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tx1">
              <a:lumMod val="95000"/>
              <a:lumOff val="5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8F171E8F-AF3E-4BD8-804D-35AB489BC35F}"/>
              </a:ext>
            </a:extLst>
          </p:cNvPr>
          <p:cNvSpPr/>
          <p:nvPr/>
        </p:nvSpPr>
        <p:spPr>
          <a:xfrm rot="10800000">
            <a:off x="3630437" y="4831722"/>
            <a:ext cx="4931127" cy="1185619"/>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tx1">
              <a:lumMod val="95000"/>
              <a:lumOff val="5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16686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8501</TotalTime>
  <Words>221</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Four-Letter Diagram – Slide Template</vt:lpstr>
      <vt:lpstr>Four-Letter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Four-Letter Diagram</dc:title>
  <dc:creator>PresentationGO.com</dc:creator>
  <dc:description>© Copyright PresentationGO.com</dc:description>
  <dcterms:created xsi:type="dcterms:W3CDTF">2014-11-26T05:14:11Z</dcterms:created>
  <dcterms:modified xsi:type="dcterms:W3CDTF">2020-10-06T03:51:00Z</dcterms:modified>
  <cp:category>Charts &amp; Diagrams</cp:category>
</cp:coreProperties>
</file>