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3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2E10A-2CDC-47C4-9B24-94AFD7441D49}"/>
              </a:ext>
            </a:extLst>
          </p:cNvPr>
          <p:cNvSpPr txBox="1"/>
          <p:nvPr/>
        </p:nvSpPr>
        <p:spPr>
          <a:xfrm>
            <a:off x="911225" y="963216"/>
            <a:ext cx="133826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Company Name:</a:t>
            </a:r>
          </a:p>
          <a:p>
            <a:r>
              <a:rPr lang="en-US" sz="900" dirty="0"/>
              <a:t>Name of representative:</a:t>
            </a:r>
          </a:p>
          <a:p>
            <a:r>
              <a:rPr lang="en-US" sz="900" dirty="0"/>
              <a:t>Address:</a:t>
            </a:r>
          </a:p>
          <a:p>
            <a:r>
              <a:rPr lang="en-US" sz="900" dirty="0"/>
              <a:t>City, State, ZIP:</a:t>
            </a:r>
          </a:p>
          <a:p>
            <a:r>
              <a:rPr lang="en-US" sz="900" dirty="0"/>
              <a:t>Phone: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78BDD9-5028-40A5-833B-5C711AB9CC15}"/>
              </a:ext>
            </a:extLst>
          </p:cNvPr>
          <p:cNvGrpSpPr/>
          <p:nvPr/>
        </p:nvGrpSpPr>
        <p:grpSpPr>
          <a:xfrm>
            <a:off x="911225" y="2119837"/>
            <a:ext cx="10369550" cy="342900"/>
            <a:chOff x="946150" y="2946400"/>
            <a:chExt cx="9664700" cy="438150"/>
          </a:xfrm>
          <a:solidFill>
            <a:schemeClr val="tx2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AE420F8-5071-429D-963E-A0D5B3E3C99E}"/>
                </a:ext>
              </a:extLst>
            </p:cNvPr>
            <p:cNvSpPr/>
            <p:nvPr/>
          </p:nvSpPr>
          <p:spPr>
            <a:xfrm>
              <a:off x="946150" y="2946400"/>
              <a:ext cx="336550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/>
                <a:t>Description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C9577AC-959C-436F-85F8-1EFEC2B89256}"/>
                </a:ext>
              </a:extLst>
            </p:cNvPr>
            <p:cNvSpPr/>
            <p:nvPr/>
          </p:nvSpPr>
          <p:spPr>
            <a:xfrm>
              <a:off x="4500033" y="294640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Quantity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4CE55BB-069D-416B-A23A-826D07E12AC9}"/>
                </a:ext>
              </a:extLst>
            </p:cNvPr>
            <p:cNvSpPr/>
            <p:nvPr/>
          </p:nvSpPr>
          <p:spPr>
            <a:xfrm>
              <a:off x="6599766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Unit price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5645825-FEDA-4B68-9FF9-0A6EF9C04AB8}"/>
                </a:ext>
              </a:extLst>
            </p:cNvPr>
            <p:cNvSpPr/>
            <p:nvPr/>
          </p:nvSpPr>
          <p:spPr>
            <a:xfrm>
              <a:off x="8699500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Total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84474E1-664B-44BD-B734-8AF5D4B40B57}"/>
              </a:ext>
            </a:extLst>
          </p:cNvPr>
          <p:cNvSpPr txBox="1"/>
          <p:nvPr/>
        </p:nvSpPr>
        <p:spPr>
          <a:xfrm>
            <a:off x="2319464" y="963216"/>
            <a:ext cx="15160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PresentationGO</a:t>
            </a:r>
          </a:p>
          <a:p>
            <a:r>
              <a:rPr lang="en-US" sz="900" dirty="0"/>
              <a:t>John Smith</a:t>
            </a:r>
          </a:p>
          <a:p>
            <a:r>
              <a:rPr lang="en-US" sz="900" dirty="0"/>
              <a:t>123 Main Street</a:t>
            </a:r>
          </a:p>
          <a:p>
            <a:r>
              <a:rPr lang="en-US" sz="900" dirty="0"/>
              <a:t>Gotham, NY, 12345</a:t>
            </a:r>
          </a:p>
          <a:p>
            <a:r>
              <a:rPr lang="en-US" sz="900" dirty="0"/>
              <a:t>(123) 456-7890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4CD08D-4E6B-4A10-926C-F60322E7C4EE}"/>
              </a:ext>
            </a:extLst>
          </p:cNvPr>
          <p:cNvSpPr/>
          <p:nvPr/>
        </p:nvSpPr>
        <p:spPr>
          <a:xfrm>
            <a:off x="911225" y="2556717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CA2057-25CD-422F-B142-5498872FD4F9}"/>
              </a:ext>
            </a:extLst>
          </p:cNvPr>
          <p:cNvSpPr/>
          <p:nvPr/>
        </p:nvSpPr>
        <p:spPr>
          <a:xfrm>
            <a:off x="4724294" y="255671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409B928-63B6-428D-A939-ACB0477D1C5C}"/>
              </a:ext>
            </a:extLst>
          </p:cNvPr>
          <p:cNvSpPr/>
          <p:nvPr/>
        </p:nvSpPr>
        <p:spPr>
          <a:xfrm>
            <a:off x="6977161" y="256168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E643E2-CFA7-4051-9433-E5BE5164D853}"/>
              </a:ext>
            </a:extLst>
          </p:cNvPr>
          <p:cNvSpPr/>
          <p:nvPr/>
        </p:nvSpPr>
        <p:spPr>
          <a:xfrm>
            <a:off x="9230030" y="256168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8EF396-14F1-4B48-93FE-26F208CD8657}"/>
              </a:ext>
            </a:extLst>
          </p:cNvPr>
          <p:cNvSpPr/>
          <p:nvPr/>
        </p:nvSpPr>
        <p:spPr>
          <a:xfrm>
            <a:off x="911225" y="2993597"/>
            <a:ext cx="3610947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FB3F6C0-982C-4171-9A6C-73EF125EF8A9}"/>
              </a:ext>
            </a:extLst>
          </p:cNvPr>
          <p:cNvSpPr/>
          <p:nvPr/>
        </p:nvSpPr>
        <p:spPr>
          <a:xfrm>
            <a:off x="4724294" y="299359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828B294-E22C-440A-A74C-3AFF33762A84}"/>
              </a:ext>
            </a:extLst>
          </p:cNvPr>
          <p:cNvSpPr/>
          <p:nvPr/>
        </p:nvSpPr>
        <p:spPr>
          <a:xfrm>
            <a:off x="6977161" y="299856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4383CF8-7BAC-4AA4-988E-AFEA7E4475C4}"/>
              </a:ext>
            </a:extLst>
          </p:cNvPr>
          <p:cNvSpPr/>
          <p:nvPr/>
        </p:nvSpPr>
        <p:spPr>
          <a:xfrm>
            <a:off x="9230030" y="299856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1E6B182-1A05-467D-9E3F-92A6E0FF187D}"/>
              </a:ext>
            </a:extLst>
          </p:cNvPr>
          <p:cNvSpPr/>
          <p:nvPr/>
        </p:nvSpPr>
        <p:spPr>
          <a:xfrm>
            <a:off x="911225" y="3430477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FB75307-5B6D-4965-9AFA-E0ACC6A7B3EE}"/>
              </a:ext>
            </a:extLst>
          </p:cNvPr>
          <p:cNvSpPr/>
          <p:nvPr/>
        </p:nvSpPr>
        <p:spPr>
          <a:xfrm>
            <a:off x="4724294" y="343047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7C3F18-6884-4E77-9C45-78B1A6C186D4}"/>
              </a:ext>
            </a:extLst>
          </p:cNvPr>
          <p:cNvSpPr/>
          <p:nvPr/>
        </p:nvSpPr>
        <p:spPr>
          <a:xfrm>
            <a:off x="6977161" y="343544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97ACD0-D380-49B3-8E9F-C94A2F867163}"/>
              </a:ext>
            </a:extLst>
          </p:cNvPr>
          <p:cNvSpPr/>
          <p:nvPr/>
        </p:nvSpPr>
        <p:spPr>
          <a:xfrm>
            <a:off x="9230030" y="343544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0722C2-D3E8-431C-B49B-51E4C95E41EC}"/>
              </a:ext>
            </a:extLst>
          </p:cNvPr>
          <p:cNvSpPr/>
          <p:nvPr/>
        </p:nvSpPr>
        <p:spPr>
          <a:xfrm>
            <a:off x="911225" y="3867357"/>
            <a:ext cx="3610947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F9FDAD-9C58-4C85-8A2C-9CD9E3C9AE8E}"/>
              </a:ext>
            </a:extLst>
          </p:cNvPr>
          <p:cNvSpPr/>
          <p:nvPr/>
        </p:nvSpPr>
        <p:spPr>
          <a:xfrm>
            <a:off x="4724294" y="386735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9D8254-BA55-42B8-9794-57E502F4B1AA}"/>
              </a:ext>
            </a:extLst>
          </p:cNvPr>
          <p:cNvSpPr/>
          <p:nvPr/>
        </p:nvSpPr>
        <p:spPr>
          <a:xfrm>
            <a:off x="6977161" y="387232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C5164C8-D470-4979-B222-1E0E3DBB1198}"/>
              </a:ext>
            </a:extLst>
          </p:cNvPr>
          <p:cNvSpPr/>
          <p:nvPr/>
        </p:nvSpPr>
        <p:spPr>
          <a:xfrm>
            <a:off x="9230030" y="387232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73B1DAA-06D8-4EE5-A411-46B7EB7FDAAB}"/>
              </a:ext>
            </a:extLst>
          </p:cNvPr>
          <p:cNvSpPr/>
          <p:nvPr/>
        </p:nvSpPr>
        <p:spPr>
          <a:xfrm>
            <a:off x="911225" y="4304236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D15021-3CD2-4C47-BDD8-C958C8CB56C7}"/>
              </a:ext>
            </a:extLst>
          </p:cNvPr>
          <p:cNvSpPr/>
          <p:nvPr/>
        </p:nvSpPr>
        <p:spPr>
          <a:xfrm>
            <a:off x="4724294" y="430423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C7C7F61-8ABD-41A1-80A8-54CC6630703B}"/>
              </a:ext>
            </a:extLst>
          </p:cNvPr>
          <p:cNvSpPr/>
          <p:nvPr/>
        </p:nvSpPr>
        <p:spPr>
          <a:xfrm>
            <a:off x="6977161" y="430920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BE31FB-8C04-445A-8B38-575DE46ADA40}"/>
              </a:ext>
            </a:extLst>
          </p:cNvPr>
          <p:cNvSpPr/>
          <p:nvPr/>
        </p:nvSpPr>
        <p:spPr>
          <a:xfrm>
            <a:off x="9230030" y="430920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043E606-4FF8-466E-BB06-0E1475E406EA}"/>
              </a:ext>
            </a:extLst>
          </p:cNvPr>
          <p:cNvSpPr/>
          <p:nvPr/>
        </p:nvSpPr>
        <p:spPr>
          <a:xfrm>
            <a:off x="9230026" y="5301346"/>
            <a:ext cx="2050745" cy="337929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D43F9C-959D-438B-A8F7-83995628026A}"/>
              </a:ext>
            </a:extLst>
          </p:cNvPr>
          <p:cNvSpPr txBox="1"/>
          <p:nvPr/>
        </p:nvSpPr>
        <p:spPr>
          <a:xfrm>
            <a:off x="8002533" y="963216"/>
            <a:ext cx="762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Quote No.:</a:t>
            </a:r>
          </a:p>
          <a:p>
            <a:r>
              <a:rPr lang="en-US" sz="900" dirty="0"/>
              <a:t>Date: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A656A5-EFF7-4B75-BCE4-1759A3C88068}"/>
              </a:ext>
            </a:extLst>
          </p:cNvPr>
          <p:cNvSpPr txBox="1"/>
          <p:nvPr/>
        </p:nvSpPr>
        <p:spPr>
          <a:xfrm>
            <a:off x="8002533" y="1603296"/>
            <a:ext cx="12274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Quotation valid until: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AC4CD6-EF31-4066-A7E3-8EDD18F85D90}"/>
              </a:ext>
            </a:extLst>
          </p:cNvPr>
          <p:cNvSpPr txBox="1"/>
          <p:nvPr/>
        </p:nvSpPr>
        <p:spPr>
          <a:xfrm>
            <a:off x="9278883" y="963216"/>
            <a:ext cx="1516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XX-0123456</a:t>
            </a:r>
          </a:p>
          <a:p>
            <a:r>
              <a:rPr lang="en-US" sz="900" dirty="0"/>
              <a:t>10/10/2020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B80902-2259-496B-9984-D6E29B80CAE8}"/>
              </a:ext>
            </a:extLst>
          </p:cNvPr>
          <p:cNvSpPr txBox="1"/>
          <p:nvPr/>
        </p:nvSpPr>
        <p:spPr>
          <a:xfrm>
            <a:off x="9278883" y="1603296"/>
            <a:ext cx="12274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12/10/2020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7CB45A6-5F30-4CB4-9ABF-6C4087F6BC49}"/>
              </a:ext>
            </a:extLst>
          </p:cNvPr>
          <p:cNvSpPr/>
          <p:nvPr/>
        </p:nvSpPr>
        <p:spPr>
          <a:xfrm>
            <a:off x="394648" y="255671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D15E115-B74E-43B2-BB56-9CA83A62F502}"/>
              </a:ext>
            </a:extLst>
          </p:cNvPr>
          <p:cNvSpPr/>
          <p:nvPr/>
        </p:nvSpPr>
        <p:spPr>
          <a:xfrm>
            <a:off x="394648" y="2993597"/>
            <a:ext cx="314453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EE27FC3-BC9A-40BF-8FCA-2715636F6E9C}"/>
              </a:ext>
            </a:extLst>
          </p:cNvPr>
          <p:cNvSpPr/>
          <p:nvPr/>
        </p:nvSpPr>
        <p:spPr>
          <a:xfrm>
            <a:off x="394648" y="343047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5853932-4989-4DC2-AEF4-B533245F6717}"/>
              </a:ext>
            </a:extLst>
          </p:cNvPr>
          <p:cNvSpPr/>
          <p:nvPr/>
        </p:nvSpPr>
        <p:spPr>
          <a:xfrm>
            <a:off x="394648" y="3867357"/>
            <a:ext cx="314453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385B04B-C9A4-43FB-A22E-FAD3B195E2A3}"/>
              </a:ext>
            </a:extLst>
          </p:cNvPr>
          <p:cNvSpPr/>
          <p:nvPr/>
        </p:nvSpPr>
        <p:spPr>
          <a:xfrm>
            <a:off x="394648" y="430423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3306C48-C53F-4572-84A1-7B30A48E511E}"/>
              </a:ext>
            </a:extLst>
          </p:cNvPr>
          <p:cNvSpPr/>
          <p:nvPr/>
        </p:nvSpPr>
        <p:spPr>
          <a:xfrm>
            <a:off x="9230027" y="4805276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F213468-10D2-4076-98E0-2F3C5EC07927}"/>
              </a:ext>
            </a:extLst>
          </p:cNvPr>
          <p:cNvSpPr/>
          <p:nvPr/>
        </p:nvSpPr>
        <p:spPr>
          <a:xfrm>
            <a:off x="9230026" y="5789980"/>
            <a:ext cx="2050745" cy="33792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C4737D-B66B-4005-867B-160FCFF363E0}"/>
              </a:ext>
            </a:extLst>
          </p:cNvPr>
          <p:cNvSpPr txBox="1"/>
          <p:nvPr/>
        </p:nvSpPr>
        <p:spPr>
          <a:xfrm>
            <a:off x="911225" y="5030112"/>
            <a:ext cx="3610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/>
              <a:t>Thank you for your business!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1CCD24-751F-4C71-8682-67F200F2B34B}"/>
              </a:ext>
            </a:extLst>
          </p:cNvPr>
          <p:cNvSpPr/>
          <p:nvPr/>
        </p:nvSpPr>
        <p:spPr>
          <a:xfrm>
            <a:off x="2080433" y="563026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/>
            <a:r>
              <a:rPr lang="en-US" sz="1000" i="1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4E8A32C-5D1E-44E3-8246-2F7DDA22C0E7}"/>
              </a:ext>
            </a:extLst>
          </p:cNvPr>
          <p:cNvSpPr/>
          <p:nvPr/>
        </p:nvSpPr>
        <p:spPr>
          <a:xfrm>
            <a:off x="742170" y="5630261"/>
            <a:ext cx="133826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/>
            <a:r>
              <a:rPr lang="en-US" sz="1000" i="1" u="sng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Terms &amp; Conditions: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2330-F3B4-4AA1-BB4D-E0CF6D996BE0}"/>
              </a:ext>
            </a:extLst>
          </p:cNvPr>
          <p:cNvSpPr txBox="1"/>
          <p:nvPr/>
        </p:nvSpPr>
        <p:spPr>
          <a:xfrm>
            <a:off x="7861559" y="479189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/>
              <a:t>SUBTOTAL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7113F6-9117-49F2-8855-723BBCF17A70}"/>
              </a:ext>
            </a:extLst>
          </p:cNvPr>
          <p:cNvSpPr txBox="1"/>
          <p:nvPr/>
        </p:nvSpPr>
        <p:spPr>
          <a:xfrm>
            <a:off x="7861559" y="528564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/>
              <a:t>TAX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A1AAF5-2166-487C-B06D-4187841146D8}"/>
              </a:ext>
            </a:extLst>
          </p:cNvPr>
          <p:cNvSpPr txBox="1"/>
          <p:nvPr/>
        </p:nvSpPr>
        <p:spPr>
          <a:xfrm>
            <a:off x="7861559" y="577939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/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2E10A-2CDC-47C4-9B24-94AFD7441D49}"/>
              </a:ext>
            </a:extLst>
          </p:cNvPr>
          <p:cNvSpPr txBox="1"/>
          <p:nvPr/>
        </p:nvSpPr>
        <p:spPr>
          <a:xfrm>
            <a:off x="911225" y="963216"/>
            <a:ext cx="133826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Company Name:</a:t>
            </a:r>
          </a:p>
          <a:p>
            <a:r>
              <a:rPr lang="en-US" sz="900" dirty="0">
                <a:solidFill>
                  <a:schemeClr val="bg1"/>
                </a:solidFill>
              </a:rPr>
              <a:t>Name of representative:</a:t>
            </a:r>
          </a:p>
          <a:p>
            <a:r>
              <a:rPr lang="en-US" sz="900" dirty="0">
                <a:solidFill>
                  <a:schemeClr val="bg1"/>
                </a:solidFill>
              </a:rPr>
              <a:t>Address:</a:t>
            </a:r>
          </a:p>
          <a:p>
            <a:r>
              <a:rPr lang="en-US" sz="900" dirty="0">
                <a:solidFill>
                  <a:schemeClr val="bg1"/>
                </a:solidFill>
              </a:rPr>
              <a:t>City, State, ZIP:</a:t>
            </a:r>
          </a:p>
          <a:p>
            <a:r>
              <a:rPr lang="en-US" sz="900" dirty="0">
                <a:solidFill>
                  <a:schemeClr val="bg1"/>
                </a:solidFill>
              </a:rPr>
              <a:t>Phone: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78BDD9-5028-40A5-833B-5C711AB9CC15}"/>
              </a:ext>
            </a:extLst>
          </p:cNvPr>
          <p:cNvGrpSpPr/>
          <p:nvPr/>
        </p:nvGrpSpPr>
        <p:grpSpPr>
          <a:xfrm>
            <a:off x="911225" y="2119837"/>
            <a:ext cx="10369550" cy="342900"/>
            <a:chOff x="946150" y="2946400"/>
            <a:chExt cx="9664700" cy="438150"/>
          </a:xfrm>
          <a:solidFill>
            <a:schemeClr val="accent2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AE420F8-5071-429D-963E-A0D5B3E3C99E}"/>
                </a:ext>
              </a:extLst>
            </p:cNvPr>
            <p:cNvSpPr/>
            <p:nvPr/>
          </p:nvSpPr>
          <p:spPr>
            <a:xfrm>
              <a:off x="946150" y="2946400"/>
              <a:ext cx="336550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</a:rPr>
                <a:t>Description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C9577AC-959C-436F-85F8-1EFEC2B89256}"/>
                </a:ext>
              </a:extLst>
            </p:cNvPr>
            <p:cNvSpPr/>
            <p:nvPr/>
          </p:nvSpPr>
          <p:spPr>
            <a:xfrm>
              <a:off x="4500033" y="294640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Quantity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4CE55BB-069D-416B-A23A-826D07E12AC9}"/>
                </a:ext>
              </a:extLst>
            </p:cNvPr>
            <p:cNvSpPr/>
            <p:nvPr/>
          </p:nvSpPr>
          <p:spPr>
            <a:xfrm>
              <a:off x="6599766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Unit price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5645825-FEDA-4B68-9FF9-0A6EF9C04AB8}"/>
                </a:ext>
              </a:extLst>
            </p:cNvPr>
            <p:cNvSpPr/>
            <p:nvPr/>
          </p:nvSpPr>
          <p:spPr>
            <a:xfrm>
              <a:off x="8699500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Total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84474E1-664B-44BD-B734-8AF5D4B40B57}"/>
              </a:ext>
            </a:extLst>
          </p:cNvPr>
          <p:cNvSpPr txBox="1"/>
          <p:nvPr/>
        </p:nvSpPr>
        <p:spPr>
          <a:xfrm>
            <a:off x="2319464" y="963216"/>
            <a:ext cx="15160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PresentationGO</a:t>
            </a:r>
          </a:p>
          <a:p>
            <a:r>
              <a:rPr lang="en-US" sz="900" dirty="0">
                <a:solidFill>
                  <a:schemeClr val="bg1"/>
                </a:solidFill>
              </a:rPr>
              <a:t>John Smith</a:t>
            </a:r>
          </a:p>
          <a:p>
            <a:r>
              <a:rPr lang="en-US" sz="900" dirty="0">
                <a:solidFill>
                  <a:schemeClr val="bg1"/>
                </a:solidFill>
              </a:rPr>
              <a:t>123 Main Street</a:t>
            </a:r>
          </a:p>
          <a:p>
            <a:r>
              <a:rPr lang="en-US" sz="900" dirty="0">
                <a:solidFill>
                  <a:schemeClr val="bg1"/>
                </a:solidFill>
              </a:rPr>
              <a:t>Gotham, NY, 12345</a:t>
            </a:r>
          </a:p>
          <a:p>
            <a:r>
              <a:rPr lang="en-US" sz="900" dirty="0">
                <a:solidFill>
                  <a:schemeClr val="bg1"/>
                </a:solidFill>
              </a:rPr>
              <a:t>(123) 456-7890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4CD08D-4E6B-4A10-926C-F60322E7C4EE}"/>
              </a:ext>
            </a:extLst>
          </p:cNvPr>
          <p:cNvSpPr/>
          <p:nvPr/>
        </p:nvSpPr>
        <p:spPr>
          <a:xfrm>
            <a:off x="911225" y="2556717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CA2057-25CD-422F-B142-5498872FD4F9}"/>
              </a:ext>
            </a:extLst>
          </p:cNvPr>
          <p:cNvSpPr/>
          <p:nvPr/>
        </p:nvSpPr>
        <p:spPr>
          <a:xfrm>
            <a:off x="4724294" y="255671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409B928-63B6-428D-A939-ACB0477D1C5C}"/>
              </a:ext>
            </a:extLst>
          </p:cNvPr>
          <p:cNvSpPr/>
          <p:nvPr/>
        </p:nvSpPr>
        <p:spPr>
          <a:xfrm>
            <a:off x="6977161" y="256168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E643E2-CFA7-4051-9433-E5BE5164D853}"/>
              </a:ext>
            </a:extLst>
          </p:cNvPr>
          <p:cNvSpPr/>
          <p:nvPr/>
        </p:nvSpPr>
        <p:spPr>
          <a:xfrm>
            <a:off x="9230030" y="256168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8EF396-14F1-4B48-93FE-26F208CD8657}"/>
              </a:ext>
            </a:extLst>
          </p:cNvPr>
          <p:cNvSpPr/>
          <p:nvPr/>
        </p:nvSpPr>
        <p:spPr>
          <a:xfrm>
            <a:off x="911225" y="2993597"/>
            <a:ext cx="3610947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FB3F6C0-982C-4171-9A6C-73EF125EF8A9}"/>
              </a:ext>
            </a:extLst>
          </p:cNvPr>
          <p:cNvSpPr/>
          <p:nvPr/>
        </p:nvSpPr>
        <p:spPr>
          <a:xfrm>
            <a:off x="4724294" y="299359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828B294-E22C-440A-A74C-3AFF33762A84}"/>
              </a:ext>
            </a:extLst>
          </p:cNvPr>
          <p:cNvSpPr/>
          <p:nvPr/>
        </p:nvSpPr>
        <p:spPr>
          <a:xfrm>
            <a:off x="6977161" y="299856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4383CF8-7BAC-4AA4-988E-AFEA7E4475C4}"/>
              </a:ext>
            </a:extLst>
          </p:cNvPr>
          <p:cNvSpPr/>
          <p:nvPr/>
        </p:nvSpPr>
        <p:spPr>
          <a:xfrm>
            <a:off x="9230030" y="299856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1E6B182-1A05-467D-9E3F-92A6E0FF187D}"/>
              </a:ext>
            </a:extLst>
          </p:cNvPr>
          <p:cNvSpPr/>
          <p:nvPr/>
        </p:nvSpPr>
        <p:spPr>
          <a:xfrm>
            <a:off x="911225" y="3430477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FB75307-5B6D-4965-9AFA-E0ACC6A7B3EE}"/>
              </a:ext>
            </a:extLst>
          </p:cNvPr>
          <p:cNvSpPr/>
          <p:nvPr/>
        </p:nvSpPr>
        <p:spPr>
          <a:xfrm>
            <a:off x="4724294" y="343047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7C3F18-6884-4E77-9C45-78B1A6C186D4}"/>
              </a:ext>
            </a:extLst>
          </p:cNvPr>
          <p:cNvSpPr/>
          <p:nvPr/>
        </p:nvSpPr>
        <p:spPr>
          <a:xfrm>
            <a:off x="6977161" y="343544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97ACD0-D380-49B3-8E9F-C94A2F867163}"/>
              </a:ext>
            </a:extLst>
          </p:cNvPr>
          <p:cNvSpPr/>
          <p:nvPr/>
        </p:nvSpPr>
        <p:spPr>
          <a:xfrm>
            <a:off x="9230030" y="3435447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0722C2-D3E8-431C-B49B-51E4C95E41EC}"/>
              </a:ext>
            </a:extLst>
          </p:cNvPr>
          <p:cNvSpPr/>
          <p:nvPr/>
        </p:nvSpPr>
        <p:spPr>
          <a:xfrm>
            <a:off x="911225" y="3867357"/>
            <a:ext cx="3610947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F9FDAD-9C58-4C85-8A2C-9CD9E3C9AE8E}"/>
              </a:ext>
            </a:extLst>
          </p:cNvPr>
          <p:cNvSpPr/>
          <p:nvPr/>
        </p:nvSpPr>
        <p:spPr>
          <a:xfrm>
            <a:off x="4724294" y="386735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9D8254-BA55-42B8-9794-57E502F4B1AA}"/>
              </a:ext>
            </a:extLst>
          </p:cNvPr>
          <p:cNvSpPr/>
          <p:nvPr/>
        </p:nvSpPr>
        <p:spPr>
          <a:xfrm>
            <a:off x="6977161" y="387232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C5164C8-D470-4979-B222-1E0E3DBB1198}"/>
              </a:ext>
            </a:extLst>
          </p:cNvPr>
          <p:cNvSpPr/>
          <p:nvPr/>
        </p:nvSpPr>
        <p:spPr>
          <a:xfrm>
            <a:off x="9230030" y="3872327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73B1DAA-06D8-4EE5-A411-46B7EB7FDAAB}"/>
              </a:ext>
            </a:extLst>
          </p:cNvPr>
          <p:cNvSpPr/>
          <p:nvPr/>
        </p:nvSpPr>
        <p:spPr>
          <a:xfrm>
            <a:off x="911225" y="4304236"/>
            <a:ext cx="3610947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D15021-3CD2-4C47-BDD8-C958C8CB56C7}"/>
              </a:ext>
            </a:extLst>
          </p:cNvPr>
          <p:cNvSpPr/>
          <p:nvPr/>
        </p:nvSpPr>
        <p:spPr>
          <a:xfrm>
            <a:off x="4724294" y="430423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C7C7F61-8ABD-41A1-80A8-54CC6630703B}"/>
              </a:ext>
            </a:extLst>
          </p:cNvPr>
          <p:cNvSpPr/>
          <p:nvPr/>
        </p:nvSpPr>
        <p:spPr>
          <a:xfrm>
            <a:off x="6977161" y="430920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BE31FB-8C04-445A-8B38-575DE46ADA40}"/>
              </a:ext>
            </a:extLst>
          </p:cNvPr>
          <p:cNvSpPr/>
          <p:nvPr/>
        </p:nvSpPr>
        <p:spPr>
          <a:xfrm>
            <a:off x="9230030" y="4309206"/>
            <a:ext cx="2050745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043E606-4FF8-466E-BB06-0E1475E406EA}"/>
              </a:ext>
            </a:extLst>
          </p:cNvPr>
          <p:cNvSpPr/>
          <p:nvPr/>
        </p:nvSpPr>
        <p:spPr>
          <a:xfrm>
            <a:off x="9230026" y="5301346"/>
            <a:ext cx="2050745" cy="337929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D43F9C-959D-438B-A8F7-83995628026A}"/>
              </a:ext>
            </a:extLst>
          </p:cNvPr>
          <p:cNvSpPr txBox="1"/>
          <p:nvPr/>
        </p:nvSpPr>
        <p:spPr>
          <a:xfrm>
            <a:off x="8002533" y="963216"/>
            <a:ext cx="762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Quote No.:</a:t>
            </a:r>
          </a:p>
          <a:p>
            <a:r>
              <a:rPr lang="en-US" sz="900" dirty="0">
                <a:solidFill>
                  <a:schemeClr val="bg1"/>
                </a:solidFill>
              </a:rPr>
              <a:t>Date: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A656A5-EFF7-4B75-BCE4-1759A3C88068}"/>
              </a:ext>
            </a:extLst>
          </p:cNvPr>
          <p:cNvSpPr txBox="1"/>
          <p:nvPr/>
        </p:nvSpPr>
        <p:spPr>
          <a:xfrm>
            <a:off x="8002533" y="1603296"/>
            <a:ext cx="12274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Quotation valid until: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AC4CD6-EF31-4066-A7E3-8EDD18F85D90}"/>
              </a:ext>
            </a:extLst>
          </p:cNvPr>
          <p:cNvSpPr txBox="1"/>
          <p:nvPr/>
        </p:nvSpPr>
        <p:spPr>
          <a:xfrm>
            <a:off x="9278883" y="963216"/>
            <a:ext cx="1516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XX-0123456</a:t>
            </a:r>
          </a:p>
          <a:p>
            <a:r>
              <a:rPr lang="en-US" sz="900" dirty="0">
                <a:solidFill>
                  <a:schemeClr val="bg1"/>
                </a:solidFill>
              </a:rPr>
              <a:t>10/10/2020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B80902-2259-496B-9984-D6E29B80CAE8}"/>
              </a:ext>
            </a:extLst>
          </p:cNvPr>
          <p:cNvSpPr txBox="1"/>
          <p:nvPr/>
        </p:nvSpPr>
        <p:spPr>
          <a:xfrm>
            <a:off x="9278883" y="1603296"/>
            <a:ext cx="12274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12/10/2020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7CB45A6-5F30-4CB4-9ABF-6C4087F6BC49}"/>
              </a:ext>
            </a:extLst>
          </p:cNvPr>
          <p:cNvSpPr/>
          <p:nvPr/>
        </p:nvSpPr>
        <p:spPr>
          <a:xfrm>
            <a:off x="394648" y="255671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D15E115-B74E-43B2-BB56-9CA83A62F502}"/>
              </a:ext>
            </a:extLst>
          </p:cNvPr>
          <p:cNvSpPr/>
          <p:nvPr/>
        </p:nvSpPr>
        <p:spPr>
          <a:xfrm>
            <a:off x="394648" y="2993597"/>
            <a:ext cx="314453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EE27FC3-BC9A-40BF-8FCA-2715636F6E9C}"/>
              </a:ext>
            </a:extLst>
          </p:cNvPr>
          <p:cNvSpPr/>
          <p:nvPr/>
        </p:nvSpPr>
        <p:spPr>
          <a:xfrm>
            <a:off x="394648" y="343047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5853932-4989-4DC2-AEF4-B533245F6717}"/>
              </a:ext>
            </a:extLst>
          </p:cNvPr>
          <p:cNvSpPr/>
          <p:nvPr/>
        </p:nvSpPr>
        <p:spPr>
          <a:xfrm>
            <a:off x="394648" y="3867357"/>
            <a:ext cx="314453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385B04B-C9A4-43FB-A22E-FAD3B195E2A3}"/>
              </a:ext>
            </a:extLst>
          </p:cNvPr>
          <p:cNvSpPr/>
          <p:nvPr/>
        </p:nvSpPr>
        <p:spPr>
          <a:xfrm>
            <a:off x="394648" y="4304237"/>
            <a:ext cx="314453" cy="33793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3306C48-C53F-4572-84A1-7B30A48E511E}"/>
              </a:ext>
            </a:extLst>
          </p:cNvPr>
          <p:cNvSpPr/>
          <p:nvPr/>
        </p:nvSpPr>
        <p:spPr>
          <a:xfrm>
            <a:off x="9230027" y="4805276"/>
            <a:ext cx="2050745" cy="33793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F213468-10D2-4076-98E0-2F3C5EC07927}"/>
              </a:ext>
            </a:extLst>
          </p:cNvPr>
          <p:cNvSpPr/>
          <p:nvPr/>
        </p:nvSpPr>
        <p:spPr>
          <a:xfrm>
            <a:off x="9230026" y="5789980"/>
            <a:ext cx="2050745" cy="337929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C4737D-B66B-4005-867B-160FCFF363E0}"/>
              </a:ext>
            </a:extLst>
          </p:cNvPr>
          <p:cNvSpPr txBox="1"/>
          <p:nvPr/>
        </p:nvSpPr>
        <p:spPr>
          <a:xfrm>
            <a:off x="911225" y="5030112"/>
            <a:ext cx="3610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>
                <a:solidFill>
                  <a:schemeClr val="bg1"/>
                </a:solidFill>
              </a:rPr>
              <a:t>Thank you for your business!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1CCD24-751F-4C71-8682-67F200F2B34B}"/>
              </a:ext>
            </a:extLst>
          </p:cNvPr>
          <p:cNvSpPr/>
          <p:nvPr/>
        </p:nvSpPr>
        <p:spPr>
          <a:xfrm>
            <a:off x="2080433" y="563026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/>
            <a:r>
              <a:rPr lang="en-US" sz="1000" i="1" noProof="1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4E8A32C-5D1E-44E3-8246-2F7DDA22C0E7}"/>
              </a:ext>
            </a:extLst>
          </p:cNvPr>
          <p:cNvSpPr/>
          <p:nvPr/>
        </p:nvSpPr>
        <p:spPr>
          <a:xfrm>
            <a:off x="742170" y="5630261"/>
            <a:ext cx="133826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/>
            <a:r>
              <a:rPr lang="en-US" sz="1000" i="1" u="sng" noProof="1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Terms &amp; Conditions: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2330-F3B4-4AA1-BB4D-E0CF6D996BE0}"/>
              </a:ext>
            </a:extLst>
          </p:cNvPr>
          <p:cNvSpPr txBox="1"/>
          <p:nvPr/>
        </p:nvSpPr>
        <p:spPr>
          <a:xfrm>
            <a:off x="7861559" y="479189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>
                <a:solidFill>
                  <a:schemeClr val="bg1"/>
                </a:solidFill>
              </a:rPr>
              <a:t>SUBTOTAL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7113F6-9117-49F2-8855-723BBCF17A70}"/>
              </a:ext>
            </a:extLst>
          </p:cNvPr>
          <p:cNvSpPr txBox="1"/>
          <p:nvPr/>
        </p:nvSpPr>
        <p:spPr>
          <a:xfrm>
            <a:off x="7861559" y="528564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>
                <a:solidFill>
                  <a:schemeClr val="bg1"/>
                </a:solidFill>
              </a:rPr>
              <a:t>TAX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A1AAF5-2166-487C-B06D-4187841146D8}"/>
              </a:ext>
            </a:extLst>
          </p:cNvPr>
          <p:cNvSpPr txBox="1"/>
          <p:nvPr/>
        </p:nvSpPr>
        <p:spPr>
          <a:xfrm>
            <a:off x="7861559" y="5779394"/>
            <a:ext cx="12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cap="all" dirty="0">
                <a:solidFill>
                  <a:schemeClr val="bg1"/>
                </a:solidFill>
              </a:rPr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163922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347</Words>
  <PresentationFormat>Widescreen</PresentationFormat>
  <Paragraphs>116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Quotation – Slide Template</vt:lpstr>
      <vt:lpstr>Quotation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Quotation</dc:title>
  <dc:creator>PresentationGO.com</dc:creator>
  <dc:description>© Copyright PresentationGO.com</dc:description>
  <dcterms:created xsi:type="dcterms:W3CDTF">2014-11-26T05:14:11Z</dcterms:created>
  <dcterms:modified xsi:type="dcterms:W3CDTF">2020-10-19T18:36:13Z</dcterms:modified>
  <cp:category>Text &amp; Tables</cp:category>
</cp:coreProperties>
</file>