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5" r:id="rId5"/>
    <p:sldId id="353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0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5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650993" y="2572291"/>
            <a:ext cx="7842016" cy="1894004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5984859" y="3263760"/>
            <a:ext cx="255533" cy="511067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263722" y="3286984"/>
            <a:ext cx="464274" cy="464275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2802471" y="3287426"/>
            <a:ext cx="464171" cy="464171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4347237" y="3292927"/>
            <a:ext cx="452959" cy="452663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7454459" y="3332185"/>
            <a:ext cx="394534" cy="374229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E7FBA1-9BDF-4CF9-9419-ACBBF211528C}"/>
              </a:ext>
            </a:extLst>
          </p:cNvPr>
          <p:cNvGrpSpPr/>
          <p:nvPr/>
        </p:nvGrpSpPr>
        <p:grpSpPr>
          <a:xfrm>
            <a:off x="1936900" y="4528182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0ACEE3-15BE-42A5-8628-E21EC512705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0044DC-D096-4807-B8FF-20ED2D6415F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599BB01-52F5-4835-965D-B63B41147715}"/>
              </a:ext>
            </a:extLst>
          </p:cNvPr>
          <p:cNvGrpSpPr/>
          <p:nvPr/>
        </p:nvGrpSpPr>
        <p:grpSpPr>
          <a:xfrm>
            <a:off x="5015345" y="4528182"/>
            <a:ext cx="2194560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82107E-ED97-432A-B023-C6F1966CE62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9681B0-D47F-42CC-AEB3-DC24A2C8ED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5225B4-7192-4DDE-8DB9-EE11BA77D758}"/>
              </a:ext>
            </a:extLst>
          </p:cNvPr>
          <p:cNvGrpSpPr/>
          <p:nvPr/>
        </p:nvGrpSpPr>
        <p:grpSpPr>
          <a:xfrm>
            <a:off x="398579" y="1246960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B16040-3CD6-47F9-BD56-FDF4D0BCBD6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96C9B6-5C45-46D8-881A-230F7547872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8AA386-4E70-43F6-A8BF-7A7C5CE3C28A}"/>
              </a:ext>
            </a:extLst>
          </p:cNvPr>
          <p:cNvGrpSpPr/>
          <p:nvPr/>
        </p:nvGrpSpPr>
        <p:grpSpPr>
          <a:xfrm>
            <a:off x="3474720" y="1246960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05871D-E171-48C9-8476-3876DD562E5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BBE276-6FCE-4C0E-A524-8B712EADA5A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73FC97-4443-48E5-92ED-87DCCC475299}"/>
              </a:ext>
            </a:extLst>
          </p:cNvPr>
          <p:cNvGrpSpPr/>
          <p:nvPr/>
        </p:nvGrpSpPr>
        <p:grpSpPr>
          <a:xfrm>
            <a:off x="6554270" y="1246960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54F0D1-7CF6-4D1C-AB25-CFA94776CA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FF6E48-85AB-4F3A-B78F-22A68F4AC3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650993" y="2572291"/>
            <a:ext cx="7842016" cy="1894004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5984859" y="3263760"/>
            <a:ext cx="255533" cy="511067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263722" y="3286984"/>
            <a:ext cx="464274" cy="464275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2802471" y="3287426"/>
            <a:ext cx="464171" cy="464171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4347237" y="3292927"/>
            <a:ext cx="452959" cy="452663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7454459" y="3332185"/>
            <a:ext cx="394534" cy="374229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13E8200-0DD6-42FA-B470-DAF2AB636473}"/>
              </a:ext>
            </a:extLst>
          </p:cNvPr>
          <p:cNvGrpSpPr/>
          <p:nvPr/>
        </p:nvGrpSpPr>
        <p:grpSpPr>
          <a:xfrm>
            <a:off x="1936900" y="4528182"/>
            <a:ext cx="2194560" cy="1260003"/>
            <a:chOff x="332936" y="2555951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9D6007D-C9F3-4EF0-A643-F1F4DF491EF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FE5F86A-99C5-4276-A5BB-045A65B3216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8E7C7D-1FE2-4484-9CBD-4BBCC6C80A32}"/>
              </a:ext>
            </a:extLst>
          </p:cNvPr>
          <p:cNvGrpSpPr/>
          <p:nvPr/>
        </p:nvGrpSpPr>
        <p:grpSpPr>
          <a:xfrm>
            <a:off x="5015345" y="4528182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F8C52E-A575-4CE4-B216-A0FA3ED38E3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A71EC6E-74A8-43A1-8105-E662F5CF72B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D8F54E-B549-463F-9E66-6669DD4955BF}"/>
              </a:ext>
            </a:extLst>
          </p:cNvPr>
          <p:cNvGrpSpPr/>
          <p:nvPr/>
        </p:nvGrpSpPr>
        <p:grpSpPr>
          <a:xfrm>
            <a:off x="398579" y="1246960"/>
            <a:ext cx="2194560" cy="1260003"/>
            <a:chOff x="332936" y="255595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41BB158-E63A-43F0-B2F2-BAFD842AF26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7E19970-E875-410C-98FC-7EFF75545E5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E9760F-BCFF-4278-AFDA-3A3092C1AB6E}"/>
              </a:ext>
            </a:extLst>
          </p:cNvPr>
          <p:cNvGrpSpPr/>
          <p:nvPr/>
        </p:nvGrpSpPr>
        <p:grpSpPr>
          <a:xfrm>
            <a:off x="3474720" y="1246960"/>
            <a:ext cx="2194560" cy="1260003"/>
            <a:chOff x="332936" y="2555951"/>
            <a:chExt cx="2926080" cy="168000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93C8E4-2ADB-413A-BBB0-2800432E027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4D581C9-37D3-4F67-A8EC-7A3898FC609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DE08F0-1F6E-4C6A-B072-18A3586917EE}"/>
              </a:ext>
            </a:extLst>
          </p:cNvPr>
          <p:cNvGrpSpPr/>
          <p:nvPr/>
        </p:nvGrpSpPr>
        <p:grpSpPr>
          <a:xfrm>
            <a:off x="6554270" y="1246960"/>
            <a:ext cx="2194560" cy="1260003"/>
            <a:chOff x="332936" y="2555951"/>
            <a:chExt cx="2926080" cy="168000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1BF7908-AEDA-4F5C-BBFE-C14A9BEF84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CBC465-35E5-44F1-AF51-2DF413595EA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2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650993" y="2572291"/>
            <a:ext cx="7842016" cy="1894004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5984859" y="3263760"/>
            <a:ext cx="255533" cy="511067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263722" y="3286984"/>
            <a:ext cx="464274" cy="464275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2802471" y="3287426"/>
            <a:ext cx="464171" cy="464171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4347237" y="3292927"/>
            <a:ext cx="452959" cy="452663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7454459" y="3332185"/>
            <a:ext cx="394534" cy="374229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6F0758D-C1CD-4250-913B-46D7266BD6F1}"/>
              </a:ext>
            </a:extLst>
          </p:cNvPr>
          <p:cNvGrpSpPr/>
          <p:nvPr/>
        </p:nvGrpSpPr>
        <p:grpSpPr>
          <a:xfrm>
            <a:off x="1936900" y="4528182"/>
            <a:ext cx="2194560" cy="1260003"/>
            <a:chOff x="332936" y="2555951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D1D3980-B127-420C-A7E5-F58FEB531E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B5D00B-8172-450B-A728-3442DCD86EA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F57C1FD-68C3-4C2B-B23F-C8088BB67046}"/>
              </a:ext>
            </a:extLst>
          </p:cNvPr>
          <p:cNvGrpSpPr/>
          <p:nvPr/>
        </p:nvGrpSpPr>
        <p:grpSpPr>
          <a:xfrm>
            <a:off x="5015345" y="4528182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DB1F66D-53DE-452B-8BEE-E8FA0A1BCDD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40BC8B-786D-4EB8-BB25-1E10F1AEE8F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B5DCCD5-1BAE-4A60-A651-37A1E99D7BE7}"/>
              </a:ext>
            </a:extLst>
          </p:cNvPr>
          <p:cNvGrpSpPr/>
          <p:nvPr/>
        </p:nvGrpSpPr>
        <p:grpSpPr>
          <a:xfrm>
            <a:off x="398579" y="1246960"/>
            <a:ext cx="2194560" cy="1260003"/>
            <a:chOff x="332936" y="255595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907056A-1CD8-4784-8A45-2E5CBEC11F9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3BF21A-5477-4583-AA33-283FD5992A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34934FE-52FF-4AEC-A609-FCB537ABFC86}"/>
              </a:ext>
            </a:extLst>
          </p:cNvPr>
          <p:cNvGrpSpPr/>
          <p:nvPr/>
        </p:nvGrpSpPr>
        <p:grpSpPr>
          <a:xfrm>
            <a:off x="3474720" y="1246960"/>
            <a:ext cx="2194560" cy="1260003"/>
            <a:chOff x="332936" y="2555951"/>
            <a:chExt cx="2926080" cy="168000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86B765B-AE74-4AE5-9146-B2314D45824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B88524A-D64E-4F9E-BB40-CF000FE9E2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D376103-D911-477E-92A6-453A6A8EA7A1}"/>
              </a:ext>
            </a:extLst>
          </p:cNvPr>
          <p:cNvGrpSpPr/>
          <p:nvPr/>
        </p:nvGrpSpPr>
        <p:grpSpPr>
          <a:xfrm>
            <a:off x="6554270" y="1246960"/>
            <a:ext cx="2194560" cy="1260003"/>
            <a:chOff x="332936" y="2555951"/>
            <a:chExt cx="2926080" cy="168000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219ADC9-FF43-4A05-942C-6885C022AE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62A78DD-ED8C-4ED8-AB21-6EE316748C3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4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660</Words>
  <PresentationFormat>On-screen Show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Process – Slide Template</vt:lpstr>
      <vt:lpstr>Hexagon Process – Slide Template</vt:lpstr>
      <vt:lpstr>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Process</dc:title>
  <dc:creator>PresentationGO.com</dc:creator>
  <dc:description>© Copyright PresentationGO.com</dc:description>
  <dcterms:created xsi:type="dcterms:W3CDTF">2014-11-26T05:14:11Z</dcterms:created>
  <dcterms:modified xsi:type="dcterms:W3CDTF">2020-10-29T18:08:18Z</dcterms:modified>
  <cp:category>Charts &amp; Diagrams</cp:category>
</cp:coreProperties>
</file>