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78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5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935640" y="1574590"/>
            <a:ext cx="1178149" cy="1978498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4972337" y="3553345"/>
            <a:ext cx="1317790" cy="1968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6794984" y="1574590"/>
            <a:ext cx="1252529" cy="2094725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9026893" y="3481013"/>
            <a:ext cx="1149975" cy="204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1168712" y="1440658"/>
            <a:ext cx="2066980" cy="1901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9CD91F-75B2-4A32-B986-9C35B697E452}"/>
              </a:ext>
            </a:extLst>
          </p:cNvPr>
          <p:cNvSpPr txBox="1"/>
          <p:nvPr/>
        </p:nvSpPr>
        <p:spPr>
          <a:xfrm>
            <a:off x="1403183" y="2223250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4891522" y="1435100"/>
            <a:ext cx="2343516" cy="1912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785B2F-7855-4213-8E8C-39810963DAA2}"/>
              </a:ext>
            </a:extLst>
          </p:cNvPr>
          <p:cNvSpPr txBox="1"/>
          <p:nvPr/>
        </p:nvSpPr>
        <p:spPr>
          <a:xfrm>
            <a:off x="5264261" y="22176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6884192" y="3713508"/>
            <a:ext cx="2354057" cy="2064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7767656" y="3434519"/>
            <a:ext cx="46498" cy="46498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7814154" y="3388017"/>
            <a:ext cx="6722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7767652" y="3388017"/>
            <a:ext cx="4657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61D29A-975E-4585-A42D-F0C6AF7ABB6B}"/>
              </a:ext>
            </a:extLst>
          </p:cNvPr>
          <p:cNvSpPr txBox="1"/>
          <p:nvPr/>
        </p:nvSpPr>
        <p:spPr>
          <a:xfrm>
            <a:off x="7206473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884847" y="3713504"/>
            <a:ext cx="2357520" cy="196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54BAB8-246B-4578-88D8-E38B3493D8A6}"/>
              </a:ext>
            </a:extLst>
          </p:cNvPr>
          <p:cNvSpPr txBox="1"/>
          <p:nvPr/>
        </p:nvSpPr>
        <p:spPr>
          <a:xfrm>
            <a:off x="3264588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8887403" y="1505290"/>
            <a:ext cx="2135885" cy="1772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AB4247-624D-46E4-A2D9-BB0148BB336C}"/>
              </a:ext>
            </a:extLst>
          </p:cNvPr>
          <p:cNvSpPr txBox="1"/>
          <p:nvPr/>
        </p:nvSpPr>
        <p:spPr>
          <a:xfrm>
            <a:off x="9156326" y="2194886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49" name="Graphic 43" descr="Single gear">
            <a:extLst>
              <a:ext uri="{FF2B5EF4-FFF2-40B4-BE49-F238E27FC236}">
                <a16:creationId xmlns:a16="http://schemas.microsoft.com/office/drawing/2014/main" id="{05B3991A-A085-427F-AF0A-E216ABA41108}"/>
              </a:ext>
            </a:extLst>
          </p:cNvPr>
          <p:cNvSpPr/>
          <p:nvPr/>
        </p:nvSpPr>
        <p:spPr>
          <a:xfrm>
            <a:off x="9724280" y="1838513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rgbClr val="000000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aphic 47" descr="Head with gears">
            <a:extLst>
              <a:ext uri="{FF2B5EF4-FFF2-40B4-BE49-F238E27FC236}">
                <a16:creationId xmlns:a16="http://schemas.microsoft.com/office/drawing/2014/main" id="{1A5B6471-2695-4238-A776-2495E10EB6F6}"/>
              </a:ext>
            </a:extLst>
          </p:cNvPr>
          <p:cNvGrpSpPr/>
          <p:nvPr/>
        </p:nvGrpSpPr>
        <p:grpSpPr>
          <a:xfrm>
            <a:off x="7685452" y="4028371"/>
            <a:ext cx="640080" cy="640080"/>
            <a:chOff x="7685452" y="4028371"/>
            <a:chExt cx="640080" cy="64008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F81E2CA-3AF5-4B1E-B8F9-F12D11A0FF25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1DB54CE-80D0-42AF-9C40-D70ED3627F15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8303978-E97D-4BE2-8EF1-D623E9F889B5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5" descr="Research">
            <a:extLst>
              <a:ext uri="{FF2B5EF4-FFF2-40B4-BE49-F238E27FC236}">
                <a16:creationId xmlns:a16="http://schemas.microsoft.com/office/drawing/2014/main" id="{244231EE-4BE7-4889-8AFB-F279E2B5DD32}"/>
              </a:ext>
            </a:extLst>
          </p:cNvPr>
          <p:cNvGrpSpPr/>
          <p:nvPr/>
        </p:nvGrpSpPr>
        <p:grpSpPr>
          <a:xfrm>
            <a:off x="3723911" y="4028371"/>
            <a:ext cx="640080" cy="640080"/>
            <a:chOff x="3723911" y="4028371"/>
            <a:chExt cx="640080" cy="64008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991162-8A20-4BA8-BDD9-12C050044B2A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BF0CCD9-3140-4AE2-A6B2-34F5C8CDDAC4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39" descr="Stopwatch">
            <a:extLst>
              <a:ext uri="{FF2B5EF4-FFF2-40B4-BE49-F238E27FC236}">
                <a16:creationId xmlns:a16="http://schemas.microsoft.com/office/drawing/2014/main" id="{F8168643-DAF6-414D-89B3-ED40BE149336}"/>
              </a:ext>
            </a:extLst>
          </p:cNvPr>
          <p:cNvGrpSpPr/>
          <p:nvPr/>
        </p:nvGrpSpPr>
        <p:grpSpPr>
          <a:xfrm>
            <a:off x="1862506" y="1745168"/>
            <a:ext cx="640080" cy="640080"/>
            <a:chOff x="1862506" y="1745168"/>
            <a:chExt cx="640080" cy="64008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357803-67D3-4E9F-84C7-195A274DDBD8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F2A8A0D-471E-4371-BAF5-C005B391CA1C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CC3BEE-4637-41CD-995C-BE4F5FFA2704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40BFADC-2722-4815-B91E-D686A23AAC46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077D88-62CB-4C9A-9277-9DE565AED5C8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5FA661-79C4-4497-80E1-B62428204669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41" descr="Bullseye">
            <a:extLst>
              <a:ext uri="{FF2B5EF4-FFF2-40B4-BE49-F238E27FC236}">
                <a16:creationId xmlns:a16="http://schemas.microsoft.com/office/drawing/2014/main" id="{6E9ABF4F-E6AC-44BA-B5E4-9F3E2573B906}"/>
              </a:ext>
            </a:extLst>
          </p:cNvPr>
          <p:cNvGrpSpPr/>
          <p:nvPr/>
        </p:nvGrpSpPr>
        <p:grpSpPr>
          <a:xfrm>
            <a:off x="5723584" y="1745168"/>
            <a:ext cx="640080" cy="640080"/>
            <a:chOff x="5723584" y="1745168"/>
            <a:chExt cx="640080" cy="64008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CF5758C-72F1-4193-82A9-0B177E1BC2E0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D9CAE05-8CD4-4112-B584-E68B8B1732BC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2F6D5A6-4477-4C61-993F-B7F4D7A1D94C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935640" y="1574590"/>
            <a:ext cx="1178149" cy="1978498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4972337" y="3553345"/>
            <a:ext cx="1317790" cy="1968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6794984" y="1574590"/>
            <a:ext cx="1252529" cy="2094725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9026893" y="3481013"/>
            <a:ext cx="1149975" cy="204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1168712" y="1440658"/>
            <a:ext cx="2066980" cy="1901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4891522" y="1435100"/>
            <a:ext cx="2343516" cy="1912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6884192" y="3713508"/>
            <a:ext cx="2354057" cy="2064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7767656" y="3434519"/>
            <a:ext cx="46498" cy="46498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7814154" y="3388017"/>
            <a:ext cx="6722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7767652" y="3388017"/>
            <a:ext cx="4657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884847" y="3713504"/>
            <a:ext cx="2357520" cy="196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8887403" y="1505290"/>
            <a:ext cx="2135885" cy="1772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Graphic 43" descr="Single gear">
            <a:extLst>
              <a:ext uri="{FF2B5EF4-FFF2-40B4-BE49-F238E27FC236}">
                <a16:creationId xmlns:a16="http://schemas.microsoft.com/office/drawing/2014/main" id="{C51354D2-F09B-4055-B551-5B9AD1BE3BC2}"/>
              </a:ext>
            </a:extLst>
          </p:cNvPr>
          <p:cNvSpPr/>
          <p:nvPr/>
        </p:nvSpPr>
        <p:spPr>
          <a:xfrm>
            <a:off x="9724280" y="1838513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rgbClr val="000000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9" name="Graphic 47" descr="Head with gears">
            <a:extLst>
              <a:ext uri="{FF2B5EF4-FFF2-40B4-BE49-F238E27FC236}">
                <a16:creationId xmlns:a16="http://schemas.microsoft.com/office/drawing/2014/main" id="{69A368E9-B540-455A-B6CD-102C39BFFE59}"/>
              </a:ext>
            </a:extLst>
          </p:cNvPr>
          <p:cNvGrpSpPr/>
          <p:nvPr/>
        </p:nvGrpSpPr>
        <p:grpSpPr>
          <a:xfrm>
            <a:off x="7685452" y="4028371"/>
            <a:ext cx="640080" cy="640080"/>
            <a:chOff x="7685452" y="4028371"/>
            <a:chExt cx="640080" cy="64008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26B918-E366-47BE-B9C9-AE2F0DABF6EE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2A110D9-5D3A-4303-8B08-B6B3ABAE57BD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4D8F606-7C5F-4012-8643-69CBADF0C6E1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45" descr="Research">
            <a:extLst>
              <a:ext uri="{FF2B5EF4-FFF2-40B4-BE49-F238E27FC236}">
                <a16:creationId xmlns:a16="http://schemas.microsoft.com/office/drawing/2014/main" id="{D6A579FE-7B21-4FE5-A275-3794686FD18B}"/>
              </a:ext>
            </a:extLst>
          </p:cNvPr>
          <p:cNvGrpSpPr/>
          <p:nvPr/>
        </p:nvGrpSpPr>
        <p:grpSpPr>
          <a:xfrm>
            <a:off x="3723911" y="4028371"/>
            <a:ext cx="640080" cy="640080"/>
            <a:chOff x="3723911" y="4028371"/>
            <a:chExt cx="640080" cy="64008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C6F8C00-2802-4173-9345-4940AE649FFC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BA77E02-1070-4FF6-86F3-1C9A0B732CDA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39" descr="Stopwatch">
            <a:extLst>
              <a:ext uri="{FF2B5EF4-FFF2-40B4-BE49-F238E27FC236}">
                <a16:creationId xmlns:a16="http://schemas.microsoft.com/office/drawing/2014/main" id="{5E45BD30-34B5-4A55-B7B2-F014FD6E0FFD}"/>
              </a:ext>
            </a:extLst>
          </p:cNvPr>
          <p:cNvGrpSpPr/>
          <p:nvPr/>
        </p:nvGrpSpPr>
        <p:grpSpPr>
          <a:xfrm>
            <a:off x="1862506" y="1745168"/>
            <a:ext cx="640080" cy="640080"/>
            <a:chOff x="1862506" y="1745168"/>
            <a:chExt cx="640080" cy="64008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FF48BC-C4D0-42E5-8DC2-F595B0591358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F7B921F-6FD1-40F9-9C3F-B060A1D188BE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E8408B2-AA1B-4978-A1BA-87AD2E95A9FE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207CFAE-1380-47C8-9903-504A866A48FE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876B9A1-D795-47CC-A481-2D5FDEC9857A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FADD2B1-2990-453E-94E2-08980E5D3604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41" descr="Bullseye">
            <a:extLst>
              <a:ext uri="{FF2B5EF4-FFF2-40B4-BE49-F238E27FC236}">
                <a16:creationId xmlns:a16="http://schemas.microsoft.com/office/drawing/2014/main" id="{2484B17F-0ABA-477A-847B-062D3A760766}"/>
              </a:ext>
            </a:extLst>
          </p:cNvPr>
          <p:cNvGrpSpPr/>
          <p:nvPr/>
        </p:nvGrpSpPr>
        <p:grpSpPr>
          <a:xfrm>
            <a:off x="5723584" y="1745168"/>
            <a:ext cx="640080" cy="640080"/>
            <a:chOff x="5723584" y="1745168"/>
            <a:chExt cx="640080" cy="64008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B8E5D90-013C-4677-AF14-C8EB42D40B7C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01B5BAB-A478-4DBA-A55D-B0EA214C853D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6B914DF-A788-4D6D-8A8D-DCF90BBBAF85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849E1B3-A7E2-43D9-816E-0C60DCFB359F}"/>
              </a:ext>
            </a:extLst>
          </p:cNvPr>
          <p:cNvSpPr txBox="1"/>
          <p:nvPr/>
        </p:nvSpPr>
        <p:spPr>
          <a:xfrm>
            <a:off x="1403183" y="2223250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BF38DC-2EE9-4F6E-9907-754345DB9FCE}"/>
              </a:ext>
            </a:extLst>
          </p:cNvPr>
          <p:cNvSpPr txBox="1"/>
          <p:nvPr/>
        </p:nvSpPr>
        <p:spPr>
          <a:xfrm>
            <a:off x="5264261" y="22176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5CD3A6-7A58-4719-919D-CB66C2259FE4}"/>
              </a:ext>
            </a:extLst>
          </p:cNvPr>
          <p:cNvSpPr txBox="1"/>
          <p:nvPr/>
        </p:nvSpPr>
        <p:spPr>
          <a:xfrm>
            <a:off x="7206473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4BF66C-E64E-43C2-ACC1-F2AA524DDA02}"/>
              </a:ext>
            </a:extLst>
          </p:cNvPr>
          <p:cNvSpPr txBox="1"/>
          <p:nvPr/>
        </p:nvSpPr>
        <p:spPr>
          <a:xfrm>
            <a:off x="3264588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3C80D9-F688-45CD-AAC4-14316F0D1B67}"/>
              </a:ext>
            </a:extLst>
          </p:cNvPr>
          <p:cNvSpPr txBox="1"/>
          <p:nvPr/>
        </p:nvSpPr>
        <p:spPr>
          <a:xfrm>
            <a:off x="9156326" y="2194886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85298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935640" y="1574590"/>
            <a:ext cx="1178149" cy="1978498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4972337" y="3553345"/>
            <a:ext cx="1317790" cy="1968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6794984" y="1574590"/>
            <a:ext cx="1252529" cy="2094725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9026893" y="3481013"/>
            <a:ext cx="1149975" cy="204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1168712" y="1440658"/>
            <a:ext cx="2066980" cy="1901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4891522" y="1435100"/>
            <a:ext cx="2343516" cy="1912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6884192" y="3713508"/>
            <a:ext cx="2354057" cy="2064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7767656" y="3434519"/>
            <a:ext cx="46498" cy="46498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7814154" y="3388017"/>
            <a:ext cx="6722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7767652" y="3388017"/>
            <a:ext cx="4657" cy="4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884847" y="3713504"/>
            <a:ext cx="2357520" cy="196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8887403" y="1505290"/>
            <a:ext cx="2135885" cy="1772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Graphic 43" descr="Single gear">
            <a:extLst>
              <a:ext uri="{FF2B5EF4-FFF2-40B4-BE49-F238E27FC236}">
                <a16:creationId xmlns:a16="http://schemas.microsoft.com/office/drawing/2014/main" id="{6D92D105-F71E-4394-87B5-39853ACF0AB5}"/>
              </a:ext>
            </a:extLst>
          </p:cNvPr>
          <p:cNvSpPr/>
          <p:nvPr/>
        </p:nvSpPr>
        <p:spPr>
          <a:xfrm>
            <a:off x="9724280" y="1838513"/>
            <a:ext cx="454056" cy="453390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2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aphic 47" descr="Head with gears">
            <a:extLst>
              <a:ext uri="{FF2B5EF4-FFF2-40B4-BE49-F238E27FC236}">
                <a16:creationId xmlns:a16="http://schemas.microsoft.com/office/drawing/2014/main" id="{1FF4EFE1-487E-4627-92F6-843303F26907}"/>
              </a:ext>
            </a:extLst>
          </p:cNvPr>
          <p:cNvGrpSpPr/>
          <p:nvPr/>
        </p:nvGrpSpPr>
        <p:grpSpPr>
          <a:xfrm>
            <a:off x="7778663" y="4065708"/>
            <a:ext cx="453590" cy="538067"/>
            <a:chOff x="7778663" y="4065708"/>
            <a:chExt cx="453590" cy="538067"/>
          </a:xfrm>
          <a:solidFill>
            <a:schemeClr val="bg2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E66C24-965C-4695-AF3B-2B878DB90A16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DFA1C3-D507-4410-97DB-638AF7E45BAD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81A1A6-72DF-41B8-BA15-8A06E41EF4BD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45" descr="Research">
            <a:extLst>
              <a:ext uri="{FF2B5EF4-FFF2-40B4-BE49-F238E27FC236}">
                <a16:creationId xmlns:a16="http://schemas.microsoft.com/office/drawing/2014/main" id="{96D2FBC3-3B2F-4EF9-AD17-7A0EAB79FD98}"/>
              </a:ext>
            </a:extLst>
          </p:cNvPr>
          <p:cNvGrpSpPr/>
          <p:nvPr/>
        </p:nvGrpSpPr>
        <p:grpSpPr>
          <a:xfrm>
            <a:off x="3775913" y="4083707"/>
            <a:ext cx="527569" cy="528236"/>
            <a:chOff x="3775913" y="4083707"/>
            <a:chExt cx="527569" cy="528236"/>
          </a:xfrm>
          <a:solidFill>
            <a:schemeClr val="bg2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BD32F4E-926F-4A8E-A118-E2815B230AA3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F444A38-7297-426B-B34A-3B0FA5F25D1D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39" descr="Stopwatch">
            <a:extLst>
              <a:ext uri="{FF2B5EF4-FFF2-40B4-BE49-F238E27FC236}">
                <a16:creationId xmlns:a16="http://schemas.microsoft.com/office/drawing/2014/main" id="{2FC9067E-88F7-498B-8ADC-B5D98049E08F}"/>
              </a:ext>
            </a:extLst>
          </p:cNvPr>
          <p:cNvGrpSpPr/>
          <p:nvPr/>
        </p:nvGrpSpPr>
        <p:grpSpPr>
          <a:xfrm>
            <a:off x="1956054" y="1805175"/>
            <a:ext cx="453787" cy="519701"/>
            <a:chOff x="1956054" y="1805175"/>
            <a:chExt cx="453787" cy="519701"/>
          </a:xfrm>
          <a:solidFill>
            <a:schemeClr val="bg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1618F18-DD0F-4D2F-B280-40890918E3A9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F5012E2-6387-4AEB-8AE4-1BC592F633F7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B33F68B-AA15-4E80-BC2F-CC2A0E0628EB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E406E0F-7450-4404-A401-3E81CFBC9664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9E4D5AF-F3D5-4ECE-B853-204336EFAD97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3E1A6F-8531-4892-9312-C112F2AE608E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41" descr="Bullseye">
            <a:extLst>
              <a:ext uri="{FF2B5EF4-FFF2-40B4-BE49-F238E27FC236}">
                <a16:creationId xmlns:a16="http://schemas.microsoft.com/office/drawing/2014/main" id="{4969BB36-3131-4B9A-8FA9-A91684DBB812}"/>
              </a:ext>
            </a:extLst>
          </p:cNvPr>
          <p:cNvGrpSpPr/>
          <p:nvPr/>
        </p:nvGrpSpPr>
        <p:grpSpPr>
          <a:xfrm>
            <a:off x="5780257" y="1801841"/>
            <a:ext cx="526733" cy="526733"/>
            <a:chOff x="5780257" y="1801841"/>
            <a:chExt cx="526733" cy="526733"/>
          </a:xfrm>
          <a:solidFill>
            <a:schemeClr val="bg2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EB518B3-8CA2-4F4A-8E11-16E0289DDE3C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50A828B-DE81-4810-AA9A-E22D18382CD9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E4B6415-1CB2-4BA7-9F1B-834ED18F9C72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16F551-336F-4924-A371-579C419219C4}"/>
              </a:ext>
            </a:extLst>
          </p:cNvPr>
          <p:cNvSpPr txBox="1"/>
          <p:nvPr/>
        </p:nvSpPr>
        <p:spPr>
          <a:xfrm>
            <a:off x="1403183" y="2223250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5E46C8-8269-4AB9-BF39-9958C49070D5}"/>
              </a:ext>
            </a:extLst>
          </p:cNvPr>
          <p:cNvSpPr txBox="1"/>
          <p:nvPr/>
        </p:nvSpPr>
        <p:spPr>
          <a:xfrm>
            <a:off x="5264261" y="22176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2CB06-3F4F-4343-AEB7-6F32EF7CB150}"/>
              </a:ext>
            </a:extLst>
          </p:cNvPr>
          <p:cNvSpPr txBox="1"/>
          <p:nvPr/>
        </p:nvSpPr>
        <p:spPr>
          <a:xfrm>
            <a:off x="7206473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467F73-8361-4961-A995-09255266892B}"/>
              </a:ext>
            </a:extLst>
          </p:cNvPr>
          <p:cNvSpPr txBox="1"/>
          <p:nvPr/>
        </p:nvSpPr>
        <p:spPr>
          <a:xfrm>
            <a:off x="3264588" y="4567192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10C01A-B7E4-44C4-A02E-633619DC3475}"/>
              </a:ext>
            </a:extLst>
          </p:cNvPr>
          <p:cNvSpPr txBox="1"/>
          <p:nvPr/>
        </p:nvSpPr>
        <p:spPr>
          <a:xfrm>
            <a:off x="9156326" y="2194886"/>
            <a:ext cx="1598039" cy="89255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6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3506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108</Words>
  <PresentationFormat>Widescreen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Alternating Process – Slide Template</vt:lpstr>
      <vt:lpstr>Doodle Alternating Process – Slide Template</vt:lpstr>
      <vt:lpstr>Doodle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2020-11-02T17:49:35Z</dcterms:modified>
  <cp:category>Charts &amp; Diagrams</cp:category>
</cp:coreProperties>
</file>