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268" autoAdjust="0"/>
  </p:normalViewPr>
  <p:slideViewPr>
    <p:cSldViewPr snapToGrid="0" showGuides="1">
      <p:cViewPr>
        <p:scale>
          <a:sx n="50" d="100"/>
          <a:sy n="50" d="100"/>
        </p:scale>
        <p:origin x="786" y="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4162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6207262" y="1317825"/>
            <a:ext cx="1971543" cy="1791808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Customer Journey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7734190" y="1369219"/>
            <a:ext cx="2194040" cy="2038350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8237541" y="3014720"/>
            <a:ext cx="1725415" cy="248676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6369055" y="4404520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7206937" y="5037723"/>
            <a:ext cx="957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Purchase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8785008" y="4085194"/>
            <a:ext cx="782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Repeat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8394121" y="2278223"/>
            <a:ext cx="794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Loyalty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6565310" y="1946791"/>
            <a:ext cx="997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Advocacy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5016501" y="1733550"/>
            <a:ext cx="2084393" cy="3679032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5568094" y="3330427"/>
            <a:ext cx="906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Decision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3221038" y="1302253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3893066" y="1772999"/>
            <a:ext cx="1075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Evaluation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2154436" y="1644650"/>
            <a:ext cx="1725415" cy="2308225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2205550" y="2811696"/>
            <a:ext cx="136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Consideration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2189163" y="3609991"/>
            <a:ext cx="2012950" cy="216692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2684409" y="4391581"/>
            <a:ext cx="842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Interest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3814762" y="4036496"/>
            <a:ext cx="2095369" cy="1791811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4202113" y="5037723"/>
            <a:ext cx="1111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Awareness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FB659-3BAC-496D-9487-360D4D8BD27B}"/>
              </a:ext>
            </a:extLst>
          </p:cNvPr>
          <p:cNvSpPr txBox="1"/>
          <p:nvPr/>
        </p:nvSpPr>
        <p:spPr>
          <a:xfrm>
            <a:off x="4659203" y="5760879"/>
            <a:ext cx="1010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Advertising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35230-C3BA-4972-A2E9-D2D5AC3C2E9A}"/>
              </a:ext>
            </a:extLst>
          </p:cNvPr>
          <p:cNvSpPr txBox="1"/>
          <p:nvPr/>
        </p:nvSpPr>
        <p:spPr>
          <a:xfrm>
            <a:off x="4199310" y="5937318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5EC2E-4D89-485B-93DF-F50CB5125794}"/>
              </a:ext>
            </a:extLst>
          </p:cNvPr>
          <p:cNvSpPr txBox="1"/>
          <p:nvPr/>
        </p:nvSpPr>
        <p:spPr>
          <a:xfrm>
            <a:off x="3536506" y="5859350"/>
            <a:ext cx="47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9E4D6-73AD-40FE-A001-E2FD71F60AC7}"/>
              </a:ext>
            </a:extLst>
          </p:cNvPr>
          <p:cNvSpPr txBox="1"/>
          <p:nvPr/>
        </p:nvSpPr>
        <p:spPr>
          <a:xfrm>
            <a:off x="2584767" y="5606991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3B866E-0AEC-4F39-9EE1-E126C9A6096A}"/>
              </a:ext>
            </a:extLst>
          </p:cNvPr>
          <p:cNvSpPr txBox="1"/>
          <p:nvPr/>
        </p:nvSpPr>
        <p:spPr>
          <a:xfrm>
            <a:off x="1544602" y="4867551"/>
            <a:ext cx="1112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Social Media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E99A87-90FD-48F3-861A-99146E588B84}"/>
              </a:ext>
            </a:extLst>
          </p:cNvPr>
          <p:cNvSpPr txBox="1"/>
          <p:nvPr/>
        </p:nvSpPr>
        <p:spPr>
          <a:xfrm>
            <a:off x="617672" y="3429000"/>
            <a:ext cx="137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 Marketing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BA7CAB-B419-4329-BA1A-9BFC389EF80E}"/>
              </a:ext>
            </a:extLst>
          </p:cNvPr>
          <p:cNvSpPr txBox="1"/>
          <p:nvPr/>
        </p:nvSpPr>
        <p:spPr>
          <a:xfrm>
            <a:off x="1125291" y="2695315"/>
            <a:ext cx="78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Website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A00D44-ADD9-4960-8020-8AE9A0B5C572}"/>
              </a:ext>
            </a:extLst>
          </p:cNvPr>
          <p:cNvSpPr txBox="1"/>
          <p:nvPr/>
        </p:nvSpPr>
        <p:spPr>
          <a:xfrm>
            <a:off x="1420520" y="1862593"/>
            <a:ext cx="1109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Special Offer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89DC75-EE4C-41CF-BC44-CB5B2F5FFF0C}"/>
              </a:ext>
            </a:extLst>
          </p:cNvPr>
          <p:cNvSpPr txBox="1"/>
          <p:nvPr/>
        </p:nvSpPr>
        <p:spPr>
          <a:xfrm>
            <a:off x="2616899" y="1074787"/>
            <a:ext cx="777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65E0FD-9732-4FD1-A1DD-5A65FF8F8346}"/>
              </a:ext>
            </a:extLst>
          </p:cNvPr>
          <p:cNvSpPr txBox="1"/>
          <p:nvPr/>
        </p:nvSpPr>
        <p:spPr>
          <a:xfrm>
            <a:off x="3507780" y="881093"/>
            <a:ext cx="1305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Product Demos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59702B-997F-485F-8664-366F828124AC}"/>
              </a:ext>
            </a:extLst>
          </p:cNvPr>
          <p:cNvSpPr txBox="1"/>
          <p:nvPr/>
        </p:nvSpPr>
        <p:spPr>
          <a:xfrm>
            <a:off x="4921476" y="970458"/>
            <a:ext cx="1347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Comparison Websites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F38FD1-4C99-4621-B5E7-C2FC48ED440A}"/>
              </a:ext>
            </a:extLst>
          </p:cNvPr>
          <p:cNvSpPr txBox="1"/>
          <p:nvPr/>
        </p:nvSpPr>
        <p:spPr>
          <a:xfrm>
            <a:off x="5632490" y="5227008"/>
            <a:ext cx="957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Key Decision Makers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E0BFC4-8487-482B-8F04-F8B9036F8011}"/>
              </a:ext>
            </a:extLst>
          </p:cNvPr>
          <p:cNvSpPr txBox="1"/>
          <p:nvPr/>
        </p:nvSpPr>
        <p:spPr>
          <a:xfrm>
            <a:off x="6098478" y="5963276"/>
            <a:ext cx="1412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Sales Techniques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F48A89-E122-43D8-9F54-0F78501EC8C0}"/>
              </a:ext>
            </a:extLst>
          </p:cNvPr>
          <p:cNvSpPr txBox="1"/>
          <p:nvPr/>
        </p:nvSpPr>
        <p:spPr>
          <a:xfrm>
            <a:off x="7461160" y="5908912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Payment Options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FA743A-21F3-4AA9-913E-159AA0643B7F}"/>
              </a:ext>
            </a:extLst>
          </p:cNvPr>
          <p:cNvSpPr txBox="1"/>
          <p:nvPr/>
        </p:nvSpPr>
        <p:spPr>
          <a:xfrm>
            <a:off x="8591638" y="5573128"/>
            <a:ext cx="1676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Prospect Conversion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7B40050-ED0F-429B-B846-6D1062044E59}"/>
              </a:ext>
            </a:extLst>
          </p:cNvPr>
          <p:cNvSpPr txBox="1"/>
          <p:nvPr/>
        </p:nvSpPr>
        <p:spPr>
          <a:xfrm>
            <a:off x="9995326" y="506850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590668-D486-4DCF-89F1-24F9C1087C41}"/>
              </a:ext>
            </a:extLst>
          </p:cNvPr>
          <p:cNvSpPr txBox="1"/>
          <p:nvPr/>
        </p:nvSpPr>
        <p:spPr>
          <a:xfrm>
            <a:off x="9895003" y="4160247"/>
            <a:ext cx="1458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After Sale Service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975BBF-AFBA-4FEF-8E1F-B8688E63EFEA}"/>
              </a:ext>
            </a:extLst>
          </p:cNvPr>
          <p:cNvSpPr txBox="1"/>
          <p:nvPr/>
        </p:nvSpPr>
        <p:spPr>
          <a:xfrm>
            <a:off x="10008547" y="2503919"/>
            <a:ext cx="1434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Loyalty Programs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125E97-3CEF-48AB-A2EB-BED02A5E208F}"/>
              </a:ext>
            </a:extLst>
          </p:cNvPr>
          <p:cNvSpPr txBox="1"/>
          <p:nvPr/>
        </p:nvSpPr>
        <p:spPr>
          <a:xfrm>
            <a:off x="9293108" y="1619110"/>
            <a:ext cx="20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Community Development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976BC88-6EA0-4994-AE71-42559CCFF287}"/>
              </a:ext>
            </a:extLst>
          </p:cNvPr>
          <p:cNvSpPr txBox="1"/>
          <p:nvPr/>
        </p:nvSpPr>
        <p:spPr>
          <a:xfrm>
            <a:off x="8546411" y="978068"/>
            <a:ext cx="1233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Endorsements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EB025D-FA14-4B1F-9ED6-B43F2549741F}"/>
              </a:ext>
            </a:extLst>
          </p:cNvPr>
          <p:cNvSpPr txBox="1"/>
          <p:nvPr/>
        </p:nvSpPr>
        <p:spPr>
          <a:xfrm>
            <a:off x="6390174" y="905852"/>
            <a:ext cx="1788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Evangelism Marketing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5B0458-D975-4B16-A0DA-AF4B0B2EC0E7}"/>
              </a:ext>
            </a:extLst>
          </p:cNvPr>
          <p:cNvSpPr txBox="1"/>
          <p:nvPr/>
        </p:nvSpPr>
        <p:spPr>
          <a:xfrm>
            <a:off x="4444926" y="6013238"/>
            <a:ext cx="1293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Radio, TV, Print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D613D6D-8CD0-42BE-A81A-0566B3A8B83B}"/>
              </a:ext>
            </a:extLst>
          </p:cNvPr>
          <p:cNvSpPr txBox="1"/>
          <p:nvPr/>
        </p:nvSpPr>
        <p:spPr>
          <a:xfrm>
            <a:off x="2209880" y="5996880"/>
            <a:ext cx="1314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Word of Mouth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D89CBB-A04B-413B-91F1-3A32242790BC}"/>
              </a:ext>
            </a:extLst>
          </p:cNvPr>
          <p:cNvSpPr txBox="1"/>
          <p:nvPr/>
        </p:nvSpPr>
        <p:spPr>
          <a:xfrm>
            <a:off x="1539465" y="1408570"/>
            <a:ext cx="585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9010C5-8156-4397-9CDD-EC3634B21122}"/>
              </a:ext>
            </a:extLst>
          </p:cNvPr>
          <p:cNvSpPr txBox="1"/>
          <p:nvPr/>
        </p:nvSpPr>
        <p:spPr>
          <a:xfrm>
            <a:off x="6148526" y="1252089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508344E-A6E2-488C-9B8C-54BF6F6D2564}"/>
              </a:ext>
            </a:extLst>
          </p:cNvPr>
          <p:cNvSpPr/>
          <p:nvPr/>
        </p:nvSpPr>
        <p:spPr>
          <a:xfrm>
            <a:off x="3614360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 Purchase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5646D2C-F0C4-4381-ABAF-33572F8DA7D6}"/>
              </a:ext>
            </a:extLst>
          </p:cNvPr>
          <p:cNvSpPr/>
          <p:nvPr/>
        </p:nvSpPr>
        <p:spPr>
          <a:xfrm>
            <a:off x="6892011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Purchase</a:t>
            </a:r>
          </a:p>
        </p:txBody>
      </p:sp>
    </p:spTree>
    <p:extLst>
      <p:ext uri="{BB962C8B-B14F-4D97-AF65-F5344CB8AC3E}">
        <p14:creationId xmlns:p14="http://schemas.microsoft.com/office/powerpoint/2010/main" val="11688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6207262" y="1317825"/>
            <a:ext cx="1971543" cy="1791808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Customer Journey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7734190" y="1369219"/>
            <a:ext cx="2194040" cy="2038350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8237541" y="3014720"/>
            <a:ext cx="1725415" cy="248676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6369055" y="4404520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7206937" y="5037723"/>
            <a:ext cx="957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Purchase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8785008" y="4085194"/>
            <a:ext cx="7824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Repeat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8394121" y="2278223"/>
            <a:ext cx="7943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Loyalty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6565310" y="1946791"/>
            <a:ext cx="9974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Advocacy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5016501" y="1733550"/>
            <a:ext cx="2084393" cy="3679032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5568094" y="3330427"/>
            <a:ext cx="9060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Decision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3221038" y="1302253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3893066" y="1772999"/>
            <a:ext cx="10752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Evaluation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2154436" y="1644650"/>
            <a:ext cx="1725415" cy="2308225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2205550" y="2811696"/>
            <a:ext cx="13692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Consideration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2189163" y="3609991"/>
            <a:ext cx="2012950" cy="216692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2684409" y="4391581"/>
            <a:ext cx="842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Interest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3814762" y="4036496"/>
            <a:ext cx="2095369" cy="1791811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4202113" y="5037723"/>
            <a:ext cx="11115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r>
              <a:rPr lang="en-US" dirty="0"/>
              <a:t>Awareness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AFB659-3BAC-496D-9487-360D4D8BD27B}"/>
              </a:ext>
            </a:extLst>
          </p:cNvPr>
          <p:cNvSpPr txBox="1"/>
          <p:nvPr/>
        </p:nvSpPr>
        <p:spPr>
          <a:xfrm>
            <a:off x="4659203" y="5760879"/>
            <a:ext cx="10100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Advertising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C35230-C3BA-4972-A2E9-D2D5AC3C2E9A}"/>
              </a:ext>
            </a:extLst>
          </p:cNvPr>
          <p:cNvSpPr txBox="1"/>
          <p:nvPr/>
        </p:nvSpPr>
        <p:spPr>
          <a:xfrm>
            <a:off x="4199310" y="5937318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DA5EC2E-4D89-485B-93DF-F50CB5125794}"/>
              </a:ext>
            </a:extLst>
          </p:cNvPr>
          <p:cNvSpPr txBox="1"/>
          <p:nvPr/>
        </p:nvSpPr>
        <p:spPr>
          <a:xfrm>
            <a:off x="3536506" y="5859350"/>
            <a:ext cx="4703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SEO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479E4D6-73AD-40FE-A001-E2FD71F60AC7}"/>
              </a:ext>
            </a:extLst>
          </p:cNvPr>
          <p:cNvSpPr txBox="1"/>
          <p:nvPr/>
        </p:nvSpPr>
        <p:spPr>
          <a:xfrm>
            <a:off x="2584767" y="5606991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23B866E-0AEC-4F39-9EE1-E126C9A6096A}"/>
              </a:ext>
            </a:extLst>
          </p:cNvPr>
          <p:cNvSpPr txBox="1"/>
          <p:nvPr/>
        </p:nvSpPr>
        <p:spPr>
          <a:xfrm>
            <a:off x="1544602" y="4867551"/>
            <a:ext cx="11128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Social Media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E99A87-90FD-48F3-861A-99146E588B84}"/>
              </a:ext>
            </a:extLst>
          </p:cNvPr>
          <p:cNvSpPr txBox="1"/>
          <p:nvPr/>
        </p:nvSpPr>
        <p:spPr>
          <a:xfrm>
            <a:off x="617672" y="3429000"/>
            <a:ext cx="13753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 Marketing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ABA7CAB-B419-4329-BA1A-9BFC389EF80E}"/>
              </a:ext>
            </a:extLst>
          </p:cNvPr>
          <p:cNvSpPr txBox="1"/>
          <p:nvPr/>
        </p:nvSpPr>
        <p:spPr>
          <a:xfrm>
            <a:off x="1125291" y="2695315"/>
            <a:ext cx="78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Website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A00D44-ADD9-4960-8020-8AE9A0B5C572}"/>
              </a:ext>
            </a:extLst>
          </p:cNvPr>
          <p:cNvSpPr txBox="1"/>
          <p:nvPr/>
        </p:nvSpPr>
        <p:spPr>
          <a:xfrm>
            <a:off x="1420520" y="1862593"/>
            <a:ext cx="11097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Special Offer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589DC75-EE4C-41CF-BC44-CB5B2F5FFF0C}"/>
              </a:ext>
            </a:extLst>
          </p:cNvPr>
          <p:cNvSpPr txBox="1"/>
          <p:nvPr/>
        </p:nvSpPr>
        <p:spPr>
          <a:xfrm>
            <a:off x="2616899" y="1074787"/>
            <a:ext cx="7776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Reviews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D65E0FD-9732-4FD1-A1DD-5A65FF8F8346}"/>
              </a:ext>
            </a:extLst>
          </p:cNvPr>
          <p:cNvSpPr txBox="1"/>
          <p:nvPr/>
        </p:nvSpPr>
        <p:spPr>
          <a:xfrm>
            <a:off x="3507780" y="881093"/>
            <a:ext cx="13054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Product Demos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559702B-997F-485F-8664-366F828124AC}"/>
              </a:ext>
            </a:extLst>
          </p:cNvPr>
          <p:cNvSpPr txBox="1"/>
          <p:nvPr/>
        </p:nvSpPr>
        <p:spPr>
          <a:xfrm>
            <a:off x="4921476" y="970458"/>
            <a:ext cx="1347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Comparison Websites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BF38FD1-4C99-4621-B5E7-C2FC48ED440A}"/>
              </a:ext>
            </a:extLst>
          </p:cNvPr>
          <p:cNvSpPr txBox="1"/>
          <p:nvPr/>
        </p:nvSpPr>
        <p:spPr>
          <a:xfrm>
            <a:off x="5632490" y="5227008"/>
            <a:ext cx="957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Key Decision Makers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9E0BFC4-8487-482B-8F04-F8B9036F8011}"/>
              </a:ext>
            </a:extLst>
          </p:cNvPr>
          <p:cNvSpPr txBox="1"/>
          <p:nvPr/>
        </p:nvSpPr>
        <p:spPr>
          <a:xfrm>
            <a:off x="6098478" y="5963276"/>
            <a:ext cx="1412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Sales Techniques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FF48A89-E122-43D8-9F54-0F78501EC8C0}"/>
              </a:ext>
            </a:extLst>
          </p:cNvPr>
          <p:cNvSpPr txBox="1"/>
          <p:nvPr/>
        </p:nvSpPr>
        <p:spPr>
          <a:xfrm>
            <a:off x="7461160" y="5908912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Payment Options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FA743A-21F3-4AA9-913E-159AA0643B7F}"/>
              </a:ext>
            </a:extLst>
          </p:cNvPr>
          <p:cNvSpPr txBox="1"/>
          <p:nvPr/>
        </p:nvSpPr>
        <p:spPr>
          <a:xfrm>
            <a:off x="8591638" y="5573128"/>
            <a:ext cx="16760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Prospect Conversion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67B40050-ED0F-429B-B846-6D1062044E59}"/>
              </a:ext>
            </a:extLst>
          </p:cNvPr>
          <p:cNvSpPr txBox="1"/>
          <p:nvPr/>
        </p:nvSpPr>
        <p:spPr>
          <a:xfrm>
            <a:off x="9995326" y="5068500"/>
            <a:ext cx="5325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CRM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9590668-D486-4DCF-89F1-24F9C1087C41}"/>
              </a:ext>
            </a:extLst>
          </p:cNvPr>
          <p:cNvSpPr txBox="1"/>
          <p:nvPr/>
        </p:nvSpPr>
        <p:spPr>
          <a:xfrm>
            <a:off x="9895003" y="4160247"/>
            <a:ext cx="14587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After Sale Service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F9975BBF-AFBA-4FEF-8E1F-B8688E63EFEA}"/>
              </a:ext>
            </a:extLst>
          </p:cNvPr>
          <p:cNvSpPr txBox="1"/>
          <p:nvPr/>
        </p:nvSpPr>
        <p:spPr>
          <a:xfrm>
            <a:off x="10008547" y="2503919"/>
            <a:ext cx="1434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Loyalty Programs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2125E97-3CEF-48AB-A2EB-BED02A5E208F}"/>
              </a:ext>
            </a:extLst>
          </p:cNvPr>
          <p:cNvSpPr txBox="1"/>
          <p:nvPr/>
        </p:nvSpPr>
        <p:spPr>
          <a:xfrm>
            <a:off x="9293108" y="1619110"/>
            <a:ext cx="20606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Community Development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976BC88-6EA0-4994-AE71-42559CCFF287}"/>
              </a:ext>
            </a:extLst>
          </p:cNvPr>
          <p:cNvSpPr txBox="1"/>
          <p:nvPr/>
        </p:nvSpPr>
        <p:spPr>
          <a:xfrm>
            <a:off x="8546411" y="978068"/>
            <a:ext cx="12330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Endorsements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0EEB025D-FA14-4B1F-9ED6-B43F2549741F}"/>
              </a:ext>
            </a:extLst>
          </p:cNvPr>
          <p:cNvSpPr txBox="1"/>
          <p:nvPr/>
        </p:nvSpPr>
        <p:spPr>
          <a:xfrm>
            <a:off x="6390174" y="905852"/>
            <a:ext cx="1788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Evangelism Marketing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5B0458-D975-4B16-A0DA-AF4B0B2EC0E7}"/>
              </a:ext>
            </a:extLst>
          </p:cNvPr>
          <p:cNvSpPr txBox="1"/>
          <p:nvPr/>
        </p:nvSpPr>
        <p:spPr>
          <a:xfrm>
            <a:off x="4444926" y="6013238"/>
            <a:ext cx="1293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Radio, TV, Print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D613D6D-8CD0-42BE-A81A-0566B3A8B83B}"/>
              </a:ext>
            </a:extLst>
          </p:cNvPr>
          <p:cNvSpPr txBox="1"/>
          <p:nvPr/>
        </p:nvSpPr>
        <p:spPr>
          <a:xfrm>
            <a:off x="2209880" y="5996880"/>
            <a:ext cx="1314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Word of Mouth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5D89CBB-A04B-413B-91F1-3A32242790BC}"/>
              </a:ext>
            </a:extLst>
          </p:cNvPr>
          <p:cNvSpPr txBox="1"/>
          <p:nvPr/>
        </p:nvSpPr>
        <p:spPr>
          <a:xfrm>
            <a:off x="1539465" y="1408570"/>
            <a:ext cx="5854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Email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89010C5-8156-4397-9CDD-EC3634B21122}"/>
              </a:ext>
            </a:extLst>
          </p:cNvPr>
          <p:cNvSpPr txBox="1"/>
          <p:nvPr/>
        </p:nvSpPr>
        <p:spPr>
          <a:xfrm>
            <a:off x="6148526" y="1252089"/>
            <a:ext cx="5036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Blog</a:t>
            </a: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508344E-A6E2-488C-9B8C-54BF6F6D2564}"/>
              </a:ext>
            </a:extLst>
          </p:cNvPr>
          <p:cNvSpPr/>
          <p:nvPr/>
        </p:nvSpPr>
        <p:spPr>
          <a:xfrm>
            <a:off x="3614360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>
                  <a:alpha val="70000"/>
                </a:schemeClr>
              </a:gs>
              <a:gs pos="50000">
                <a:schemeClr val="bg1">
                  <a:lumMod val="95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Before Purchase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5646D2C-F0C4-4381-ABAF-33572F8DA7D6}"/>
              </a:ext>
            </a:extLst>
          </p:cNvPr>
          <p:cNvSpPr/>
          <p:nvPr/>
        </p:nvSpPr>
        <p:spPr>
          <a:xfrm>
            <a:off x="6892011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>
                  <a:alpha val="70000"/>
                </a:schemeClr>
              </a:gs>
              <a:gs pos="50000">
                <a:schemeClr val="bg1">
                  <a:lumMod val="95000"/>
                  <a:alpha val="70000"/>
                </a:schemeClr>
              </a:gs>
              <a:gs pos="100000">
                <a:schemeClr val="bg2">
                  <a:alpha val="70000"/>
                </a:schemeClr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After Purchase</a:t>
            </a:r>
          </a:p>
        </p:txBody>
      </p:sp>
    </p:spTree>
    <p:extLst>
      <p:ext uri="{BB962C8B-B14F-4D97-AF65-F5344CB8AC3E}">
        <p14:creationId xmlns:p14="http://schemas.microsoft.com/office/powerpoint/2010/main" val="114885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8556</TotalTime>
  <Words>175</Words>
  <PresentationFormat>Widescreen</PresentationFormat>
  <Paragraphs>80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The Customer Journey – Slide Template</vt:lpstr>
      <vt:lpstr>The Customer Journey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Customer Journey</dc:title>
  <dc:creator>PresentationGO.com</dc:creator>
  <dc:description>© Copyright PresentationGO.com</dc:description>
  <dcterms:created xsi:type="dcterms:W3CDTF">2014-11-26T05:14:11Z</dcterms:created>
  <dcterms:modified xsi:type="dcterms:W3CDTF">2020-11-04T03:54:28Z</dcterms:modified>
  <cp:category>Charts &amp; Diagrams</cp:category>
</cp:coreProperties>
</file>