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5" r:id="rId4"/>
    <p:sldId id="356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1644" y="12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1/11/2021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83286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98502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oup 34">
            <a:extLst>
              <a:ext uri="{FF2B5EF4-FFF2-40B4-BE49-F238E27FC236}">
                <a16:creationId xmlns:a16="http://schemas.microsoft.com/office/drawing/2014/main" id="{946F468F-2926-45F1-A707-227698402DBD}"/>
              </a:ext>
            </a:extLst>
          </p:cNvPr>
          <p:cNvGrpSpPr/>
          <p:nvPr/>
        </p:nvGrpSpPr>
        <p:grpSpPr>
          <a:xfrm>
            <a:off x="544419" y="1644650"/>
            <a:ext cx="2446464" cy="3762218"/>
            <a:chOff x="544419" y="1644650"/>
            <a:chExt cx="2446464" cy="3762218"/>
          </a:xfrm>
        </p:grpSpPr>
        <p:sp>
          <p:nvSpPr>
            <p:cNvPr id="8" name="Trapezoid 7">
              <a:extLst>
                <a:ext uri="{FF2B5EF4-FFF2-40B4-BE49-F238E27FC236}">
                  <a16:creationId xmlns:a16="http://schemas.microsoft.com/office/drawing/2014/main" id="{9CBC2981-518D-4983-908A-74B3422E472D}"/>
                </a:ext>
              </a:extLst>
            </p:cNvPr>
            <p:cNvSpPr/>
            <p:nvPr/>
          </p:nvSpPr>
          <p:spPr>
            <a:xfrm>
              <a:off x="544419" y="4421157"/>
              <a:ext cx="2446464" cy="985711"/>
            </a:xfrm>
            <a:prstGeom prst="trapezoid">
              <a:avLst>
                <a:gd name="adj" fmla="val 23193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42" name="Trapezoid 41">
              <a:extLst>
                <a:ext uri="{FF2B5EF4-FFF2-40B4-BE49-F238E27FC236}">
                  <a16:creationId xmlns:a16="http://schemas.microsoft.com/office/drawing/2014/main" id="{F1ECF761-2FD8-40C0-B65B-33089BDBA8CA}"/>
                </a:ext>
              </a:extLst>
            </p:cNvPr>
            <p:cNvSpPr/>
            <p:nvPr/>
          </p:nvSpPr>
          <p:spPr>
            <a:xfrm>
              <a:off x="844331" y="1748211"/>
              <a:ext cx="1846640" cy="882149"/>
            </a:xfrm>
            <a:prstGeom prst="trapezoid">
              <a:avLst>
                <a:gd name="adj" fmla="val 50187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EDDF450E-D630-4F99-85FC-15D57DBE8270}"/>
                </a:ext>
              </a:extLst>
            </p:cNvPr>
            <p:cNvSpPr/>
            <p:nvPr/>
          </p:nvSpPr>
          <p:spPr>
            <a:xfrm>
              <a:off x="544419" y="2137505"/>
              <a:ext cx="2446464" cy="2776507"/>
            </a:xfrm>
            <a:prstGeom prst="roundRect">
              <a:avLst>
                <a:gd name="adj" fmla="val 10599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rtlCol="0" anchor="ctr"/>
            <a:lstStyle/>
            <a:p>
              <a:pPr algn="just"/>
              <a:r>
                <a:rPr lang="en-US" sz="12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</a:t>
              </a:r>
            </a:p>
          </p:txBody>
        </p:sp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5308E6BA-8DA2-43A3-B2ED-E58B9BA9E447}"/>
                </a:ext>
              </a:extLst>
            </p:cNvPr>
            <p:cNvSpPr/>
            <p:nvPr/>
          </p:nvSpPr>
          <p:spPr>
            <a:xfrm>
              <a:off x="1288899" y="2137506"/>
              <a:ext cx="957505" cy="492856"/>
            </a:xfrm>
            <a:prstGeom prst="roundRect">
              <a:avLst>
                <a:gd name="adj" fmla="val 34739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ACDA078D-E729-4905-85E3-76C49E8728EC}"/>
                </a:ext>
              </a:extLst>
            </p:cNvPr>
            <p:cNvSpPr/>
            <p:nvPr/>
          </p:nvSpPr>
          <p:spPr>
            <a:xfrm>
              <a:off x="1274795" y="1644650"/>
              <a:ext cx="985711" cy="985711"/>
            </a:xfrm>
            <a:prstGeom prst="round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7" name="Trapezoid 6">
              <a:extLst>
                <a:ext uri="{FF2B5EF4-FFF2-40B4-BE49-F238E27FC236}">
                  <a16:creationId xmlns:a16="http://schemas.microsoft.com/office/drawing/2014/main" id="{C7203437-3D1F-4CBC-A4AC-9DB69834CC00}"/>
                </a:ext>
              </a:extLst>
            </p:cNvPr>
            <p:cNvSpPr/>
            <p:nvPr/>
          </p:nvSpPr>
          <p:spPr>
            <a:xfrm>
              <a:off x="544419" y="4421157"/>
              <a:ext cx="2446464" cy="985711"/>
            </a:xfrm>
            <a:prstGeom prst="trapezoid">
              <a:avLst>
                <a:gd name="adj" fmla="val 59337"/>
              </a:avLst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rtlCol="0" anchor="ctr"/>
            <a:lstStyle/>
            <a:p>
              <a:pPr algn="ctr"/>
              <a:r>
                <a:rPr lang="en-US" b="1" cap="all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Lorem Ipsum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9523CA49-F8F8-4963-8FF2-49621BBCBC8F}"/>
              </a:ext>
            </a:extLst>
          </p:cNvPr>
          <p:cNvGrpSpPr/>
          <p:nvPr/>
        </p:nvGrpSpPr>
        <p:grpSpPr>
          <a:xfrm>
            <a:off x="3429985" y="1644650"/>
            <a:ext cx="2446464" cy="3762218"/>
            <a:chOff x="3429985" y="1644650"/>
            <a:chExt cx="2446464" cy="3762218"/>
          </a:xfrm>
        </p:grpSpPr>
        <p:sp>
          <p:nvSpPr>
            <p:cNvPr id="16" name="Trapezoid 15">
              <a:extLst>
                <a:ext uri="{FF2B5EF4-FFF2-40B4-BE49-F238E27FC236}">
                  <a16:creationId xmlns:a16="http://schemas.microsoft.com/office/drawing/2014/main" id="{24CAEC2C-8CCE-498F-A6A8-3A3C237C33EF}"/>
                </a:ext>
              </a:extLst>
            </p:cNvPr>
            <p:cNvSpPr/>
            <p:nvPr/>
          </p:nvSpPr>
          <p:spPr>
            <a:xfrm>
              <a:off x="3429985" y="4421157"/>
              <a:ext cx="2446464" cy="985711"/>
            </a:xfrm>
            <a:prstGeom prst="trapezoid">
              <a:avLst>
                <a:gd name="adj" fmla="val 23193"/>
              </a:avLst>
            </a:pr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43" name="Trapezoid 42">
              <a:extLst>
                <a:ext uri="{FF2B5EF4-FFF2-40B4-BE49-F238E27FC236}">
                  <a16:creationId xmlns:a16="http://schemas.microsoft.com/office/drawing/2014/main" id="{255C2A51-FDF5-4BFB-8A51-151D54590639}"/>
                </a:ext>
              </a:extLst>
            </p:cNvPr>
            <p:cNvSpPr/>
            <p:nvPr/>
          </p:nvSpPr>
          <p:spPr>
            <a:xfrm>
              <a:off x="3729897" y="1748211"/>
              <a:ext cx="1846640" cy="882149"/>
            </a:xfrm>
            <a:prstGeom prst="trapezoid">
              <a:avLst>
                <a:gd name="adj" fmla="val 50187"/>
              </a:avLst>
            </a:pr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B6062C50-F05D-4C78-AD10-F909CE2ECCDB}"/>
                </a:ext>
              </a:extLst>
            </p:cNvPr>
            <p:cNvSpPr/>
            <p:nvPr/>
          </p:nvSpPr>
          <p:spPr>
            <a:xfrm>
              <a:off x="3429985" y="2137505"/>
              <a:ext cx="2446464" cy="2776507"/>
            </a:xfrm>
            <a:prstGeom prst="roundRect">
              <a:avLst>
                <a:gd name="adj" fmla="val 10599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rtlCol="0" anchor="ctr"/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1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 dolor sit amet, nibh est. A magna maecenas, quam magna nec quis, lorem nunc. Suspendisse viverra sodales mauris, cras pharetra proin egestas arcu erat dolor.</a:t>
              </a:r>
            </a:p>
          </p:txBody>
        </p:sp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5165254D-8622-4629-9A78-AE18F4AD24B1}"/>
                </a:ext>
              </a:extLst>
            </p:cNvPr>
            <p:cNvSpPr/>
            <p:nvPr/>
          </p:nvSpPr>
          <p:spPr>
            <a:xfrm>
              <a:off x="4174465" y="2137506"/>
              <a:ext cx="957505" cy="492856"/>
            </a:xfrm>
            <a:prstGeom prst="roundRect">
              <a:avLst>
                <a:gd name="adj" fmla="val 34739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444F611C-4E2B-4B5A-AEE6-85499946C9DF}"/>
                </a:ext>
              </a:extLst>
            </p:cNvPr>
            <p:cNvSpPr/>
            <p:nvPr/>
          </p:nvSpPr>
          <p:spPr>
            <a:xfrm>
              <a:off x="4160361" y="1644650"/>
              <a:ext cx="985711" cy="985711"/>
            </a:xfrm>
            <a:prstGeom prst="round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8" name="Trapezoid 17">
              <a:extLst>
                <a:ext uri="{FF2B5EF4-FFF2-40B4-BE49-F238E27FC236}">
                  <a16:creationId xmlns:a16="http://schemas.microsoft.com/office/drawing/2014/main" id="{B4C05598-3F85-4A08-AE37-7AD62A0CCC2F}"/>
                </a:ext>
              </a:extLst>
            </p:cNvPr>
            <p:cNvSpPr/>
            <p:nvPr/>
          </p:nvSpPr>
          <p:spPr>
            <a:xfrm>
              <a:off x="3429985" y="4421157"/>
              <a:ext cx="2446464" cy="985711"/>
            </a:xfrm>
            <a:prstGeom prst="trapezoid">
              <a:avLst>
                <a:gd name="adj" fmla="val 59337"/>
              </a:avLst>
            </a:prstGeom>
            <a:solidFill>
              <a:schemeClr val="accent3">
                <a:lumMod val="7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rtlCol="0" anchor="ctr"/>
            <a:lstStyle/>
            <a:p>
              <a:pPr algn="ctr"/>
              <a:r>
                <a:rPr lang="en-US" b="1" cap="all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Lorem Ipsum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BD6CE304-BBB5-458B-BC00-F8637A7FFC98}"/>
              </a:ext>
            </a:extLst>
          </p:cNvPr>
          <p:cNvGrpSpPr/>
          <p:nvPr/>
        </p:nvGrpSpPr>
        <p:grpSpPr>
          <a:xfrm>
            <a:off x="6315551" y="1644650"/>
            <a:ext cx="2446464" cy="3762218"/>
            <a:chOff x="6315551" y="1644650"/>
            <a:chExt cx="2446464" cy="3762218"/>
          </a:xfrm>
        </p:grpSpPr>
        <p:sp>
          <p:nvSpPr>
            <p:cNvPr id="23" name="Trapezoid 22">
              <a:extLst>
                <a:ext uri="{FF2B5EF4-FFF2-40B4-BE49-F238E27FC236}">
                  <a16:creationId xmlns:a16="http://schemas.microsoft.com/office/drawing/2014/main" id="{25EA27EE-5D16-4213-A12F-4B5939A6716E}"/>
                </a:ext>
              </a:extLst>
            </p:cNvPr>
            <p:cNvSpPr/>
            <p:nvPr/>
          </p:nvSpPr>
          <p:spPr>
            <a:xfrm>
              <a:off x="6315551" y="4421157"/>
              <a:ext cx="2446464" cy="985711"/>
            </a:xfrm>
            <a:prstGeom prst="trapezoid">
              <a:avLst>
                <a:gd name="adj" fmla="val 23193"/>
              </a:avLst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47" name="Trapezoid 46">
              <a:extLst>
                <a:ext uri="{FF2B5EF4-FFF2-40B4-BE49-F238E27FC236}">
                  <a16:creationId xmlns:a16="http://schemas.microsoft.com/office/drawing/2014/main" id="{3842BF43-D5CA-4350-BB4E-53CF996A2FB5}"/>
                </a:ext>
              </a:extLst>
            </p:cNvPr>
            <p:cNvSpPr/>
            <p:nvPr/>
          </p:nvSpPr>
          <p:spPr>
            <a:xfrm>
              <a:off x="6615463" y="1748211"/>
              <a:ext cx="1846640" cy="882149"/>
            </a:xfrm>
            <a:prstGeom prst="trapezoid">
              <a:avLst>
                <a:gd name="adj" fmla="val 50187"/>
              </a:avLst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4" name="Rectangle: Rounded Corners 23">
              <a:extLst>
                <a:ext uri="{FF2B5EF4-FFF2-40B4-BE49-F238E27FC236}">
                  <a16:creationId xmlns:a16="http://schemas.microsoft.com/office/drawing/2014/main" id="{4C21D363-165E-46EB-9C79-DA0A77658B9E}"/>
                </a:ext>
              </a:extLst>
            </p:cNvPr>
            <p:cNvSpPr/>
            <p:nvPr/>
          </p:nvSpPr>
          <p:spPr>
            <a:xfrm>
              <a:off x="6315551" y="2137505"/>
              <a:ext cx="2446464" cy="2776507"/>
            </a:xfrm>
            <a:prstGeom prst="roundRect">
              <a:avLst>
                <a:gd name="adj" fmla="val 10599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rtlCol="0" anchor="ctr"/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 dolor sit amet, nibh est. A magna maecenas, quam magna nec quis, lorem nunc. Suspendisse viverra sodales mauris, cras pharetra proin egestas arcu erat dolor.</a:t>
              </a:r>
            </a:p>
          </p:txBody>
        </p:sp>
        <p:sp>
          <p:nvSpPr>
            <p:cNvPr id="26" name="Rectangle: Rounded Corners 25">
              <a:extLst>
                <a:ext uri="{FF2B5EF4-FFF2-40B4-BE49-F238E27FC236}">
                  <a16:creationId xmlns:a16="http://schemas.microsoft.com/office/drawing/2014/main" id="{DEE4CF8D-077E-46C2-866B-55EAEAD22707}"/>
                </a:ext>
              </a:extLst>
            </p:cNvPr>
            <p:cNvSpPr/>
            <p:nvPr/>
          </p:nvSpPr>
          <p:spPr>
            <a:xfrm>
              <a:off x="7060031" y="2137506"/>
              <a:ext cx="957505" cy="492856"/>
            </a:xfrm>
            <a:prstGeom prst="roundRect">
              <a:avLst>
                <a:gd name="adj" fmla="val 34739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7" name="Rectangle: Rounded Corners 26">
              <a:extLst>
                <a:ext uri="{FF2B5EF4-FFF2-40B4-BE49-F238E27FC236}">
                  <a16:creationId xmlns:a16="http://schemas.microsoft.com/office/drawing/2014/main" id="{784F3DF4-3DFA-44B6-A8D2-C65A06BB679D}"/>
                </a:ext>
              </a:extLst>
            </p:cNvPr>
            <p:cNvSpPr/>
            <p:nvPr/>
          </p:nvSpPr>
          <p:spPr>
            <a:xfrm>
              <a:off x="7045927" y="1644650"/>
              <a:ext cx="985711" cy="985711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5" name="Trapezoid 24">
              <a:extLst>
                <a:ext uri="{FF2B5EF4-FFF2-40B4-BE49-F238E27FC236}">
                  <a16:creationId xmlns:a16="http://schemas.microsoft.com/office/drawing/2014/main" id="{298EC6ED-1DB9-4A0E-9285-CAAA35BBFDCC}"/>
                </a:ext>
              </a:extLst>
            </p:cNvPr>
            <p:cNvSpPr/>
            <p:nvPr/>
          </p:nvSpPr>
          <p:spPr>
            <a:xfrm>
              <a:off x="6315551" y="4421157"/>
              <a:ext cx="2446464" cy="985711"/>
            </a:xfrm>
            <a:prstGeom prst="trapezoid">
              <a:avLst>
                <a:gd name="adj" fmla="val 59337"/>
              </a:avLst>
            </a:prstGeom>
            <a:solidFill>
              <a:schemeClr val="accent5">
                <a:lumMod val="7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rtlCol="0" anchor="ctr"/>
            <a:lstStyle/>
            <a:p>
              <a:pPr algn="ctr"/>
              <a:r>
                <a:rPr lang="en-US" b="1" cap="all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Lorem Ipsum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721F2D3B-DCB4-4D38-9A55-22D6E708676B}"/>
              </a:ext>
            </a:extLst>
          </p:cNvPr>
          <p:cNvGrpSpPr/>
          <p:nvPr/>
        </p:nvGrpSpPr>
        <p:grpSpPr>
          <a:xfrm>
            <a:off x="9201118" y="1644650"/>
            <a:ext cx="2446464" cy="3762218"/>
            <a:chOff x="9201118" y="1644650"/>
            <a:chExt cx="2446464" cy="3762218"/>
          </a:xfrm>
        </p:grpSpPr>
        <p:sp>
          <p:nvSpPr>
            <p:cNvPr id="30" name="Trapezoid 29">
              <a:extLst>
                <a:ext uri="{FF2B5EF4-FFF2-40B4-BE49-F238E27FC236}">
                  <a16:creationId xmlns:a16="http://schemas.microsoft.com/office/drawing/2014/main" id="{2129A2BA-BBC6-4E19-8995-7D545D480AD3}"/>
                </a:ext>
              </a:extLst>
            </p:cNvPr>
            <p:cNvSpPr/>
            <p:nvPr/>
          </p:nvSpPr>
          <p:spPr>
            <a:xfrm>
              <a:off x="9201118" y="4421157"/>
              <a:ext cx="2446464" cy="985711"/>
            </a:xfrm>
            <a:prstGeom prst="trapezoid">
              <a:avLst>
                <a:gd name="adj" fmla="val 23193"/>
              </a:avLst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48" name="Trapezoid 47">
              <a:extLst>
                <a:ext uri="{FF2B5EF4-FFF2-40B4-BE49-F238E27FC236}">
                  <a16:creationId xmlns:a16="http://schemas.microsoft.com/office/drawing/2014/main" id="{0B3D6A5D-0E65-4A5C-8410-0FC35C331311}"/>
                </a:ext>
              </a:extLst>
            </p:cNvPr>
            <p:cNvSpPr/>
            <p:nvPr/>
          </p:nvSpPr>
          <p:spPr>
            <a:xfrm>
              <a:off x="9501030" y="1748211"/>
              <a:ext cx="1846640" cy="882149"/>
            </a:xfrm>
            <a:prstGeom prst="trapezoid">
              <a:avLst>
                <a:gd name="adj" fmla="val 50187"/>
              </a:avLst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31" name="Rectangle: Rounded Corners 30">
              <a:extLst>
                <a:ext uri="{FF2B5EF4-FFF2-40B4-BE49-F238E27FC236}">
                  <a16:creationId xmlns:a16="http://schemas.microsoft.com/office/drawing/2014/main" id="{151483CB-D5DF-4430-BAEE-E7A396734A45}"/>
                </a:ext>
              </a:extLst>
            </p:cNvPr>
            <p:cNvSpPr/>
            <p:nvPr/>
          </p:nvSpPr>
          <p:spPr>
            <a:xfrm>
              <a:off x="9201118" y="2137505"/>
              <a:ext cx="2446464" cy="2776507"/>
            </a:xfrm>
            <a:prstGeom prst="roundRect">
              <a:avLst>
                <a:gd name="adj" fmla="val 10599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rtlCol="0" anchor="ctr"/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1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 dolor sit amet, nibh est. A magna maecenas, quam magna nec quis, lorem nunc. Suspendisse viverra sodales mauris, cras pharetra proin egestas arcu erat dolor.</a:t>
              </a:r>
            </a:p>
          </p:txBody>
        </p:sp>
        <p:sp>
          <p:nvSpPr>
            <p:cNvPr id="32" name="Trapezoid 31">
              <a:extLst>
                <a:ext uri="{FF2B5EF4-FFF2-40B4-BE49-F238E27FC236}">
                  <a16:creationId xmlns:a16="http://schemas.microsoft.com/office/drawing/2014/main" id="{D3F3BA4B-5BE6-4803-9214-230DBD5335CD}"/>
                </a:ext>
              </a:extLst>
            </p:cNvPr>
            <p:cNvSpPr/>
            <p:nvPr/>
          </p:nvSpPr>
          <p:spPr>
            <a:xfrm>
              <a:off x="9201118" y="4421157"/>
              <a:ext cx="2446464" cy="985711"/>
            </a:xfrm>
            <a:prstGeom prst="trapezoid">
              <a:avLst>
                <a:gd name="adj" fmla="val 59337"/>
              </a:avLst>
            </a:prstGeom>
            <a:solidFill>
              <a:schemeClr val="accent6">
                <a:lumMod val="7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rtlCol="0" anchor="ctr"/>
            <a:lstStyle/>
            <a:p>
              <a:pPr algn="ctr"/>
              <a:r>
                <a:rPr lang="en-US" b="1" cap="all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Lorem Ipsum</a:t>
              </a:r>
            </a:p>
          </p:txBody>
        </p:sp>
        <p:sp>
          <p:nvSpPr>
            <p:cNvPr id="33" name="Rectangle: Rounded Corners 32">
              <a:extLst>
                <a:ext uri="{FF2B5EF4-FFF2-40B4-BE49-F238E27FC236}">
                  <a16:creationId xmlns:a16="http://schemas.microsoft.com/office/drawing/2014/main" id="{19EF46C5-C89C-40C8-AEC5-B7D4ECA267BE}"/>
                </a:ext>
              </a:extLst>
            </p:cNvPr>
            <p:cNvSpPr/>
            <p:nvPr/>
          </p:nvSpPr>
          <p:spPr>
            <a:xfrm>
              <a:off x="9945598" y="2137506"/>
              <a:ext cx="957505" cy="492856"/>
            </a:xfrm>
            <a:prstGeom prst="roundRect">
              <a:avLst>
                <a:gd name="adj" fmla="val 34739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34" name="Rectangle: Rounded Corners 33">
              <a:extLst>
                <a:ext uri="{FF2B5EF4-FFF2-40B4-BE49-F238E27FC236}">
                  <a16:creationId xmlns:a16="http://schemas.microsoft.com/office/drawing/2014/main" id="{D59DCE9F-60C6-4837-A984-F26468F94F1B}"/>
                </a:ext>
              </a:extLst>
            </p:cNvPr>
            <p:cNvSpPr/>
            <p:nvPr/>
          </p:nvSpPr>
          <p:spPr>
            <a:xfrm>
              <a:off x="9931494" y="1644650"/>
              <a:ext cx="985711" cy="985711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Text Box Displays – Slide Template</a:t>
            </a:r>
          </a:p>
        </p:txBody>
      </p:sp>
      <p:pic>
        <p:nvPicPr>
          <p:cNvPr id="6" name="Graphic 5" descr="Cycling with solid fill">
            <a:extLst>
              <a:ext uri="{FF2B5EF4-FFF2-40B4-BE49-F238E27FC236}">
                <a16:creationId xmlns:a16="http://schemas.microsoft.com/office/drawing/2014/main" id="{25F74984-0BC0-4FA4-8B83-38CADC3CD3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446998" y="1816853"/>
            <a:ext cx="641306" cy="641306"/>
          </a:xfrm>
          <a:prstGeom prst="rect">
            <a:avLst/>
          </a:prstGeom>
        </p:spPr>
      </p:pic>
      <p:pic>
        <p:nvPicPr>
          <p:cNvPr id="11" name="Graphic 10" descr="Cross country skiing with solid fill">
            <a:extLst>
              <a:ext uri="{FF2B5EF4-FFF2-40B4-BE49-F238E27FC236}">
                <a16:creationId xmlns:a16="http://schemas.microsoft.com/office/drawing/2014/main" id="{4EE3514A-430D-4E16-9EFD-12B8A2BE3C0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32564" y="1816853"/>
            <a:ext cx="641306" cy="641306"/>
          </a:xfrm>
          <a:prstGeom prst="rect">
            <a:avLst/>
          </a:prstGeom>
        </p:spPr>
      </p:pic>
      <p:pic>
        <p:nvPicPr>
          <p:cNvPr id="38" name="Graphic 37" descr="Golf with solid fill">
            <a:extLst>
              <a:ext uri="{FF2B5EF4-FFF2-40B4-BE49-F238E27FC236}">
                <a16:creationId xmlns:a16="http://schemas.microsoft.com/office/drawing/2014/main" id="{69A1AC64-399E-4061-BE17-E6EE8EFBFA1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218130" y="1816853"/>
            <a:ext cx="641306" cy="641306"/>
          </a:xfrm>
          <a:prstGeom prst="rect">
            <a:avLst/>
          </a:prstGeom>
        </p:spPr>
      </p:pic>
      <p:pic>
        <p:nvPicPr>
          <p:cNvPr id="40" name="Graphic 39" descr="Swimming with solid fill">
            <a:extLst>
              <a:ext uri="{FF2B5EF4-FFF2-40B4-BE49-F238E27FC236}">
                <a16:creationId xmlns:a16="http://schemas.microsoft.com/office/drawing/2014/main" id="{C9685C61-6025-49AA-A701-52C0A6498D8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103697" y="1816853"/>
            <a:ext cx="641306" cy="641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4879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Text Box Displays – Slide Template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1E1EE95C-E42B-4659-8F63-B7791024CFD5}"/>
              </a:ext>
            </a:extLst>
          </p:cNvPr>
          <p:cNvGrpSpPr/>
          <p:nvPr/>
        </p:nvGrpSpPr>
        <p:grpSpPr>
          <a:xfrm>
            <a:off x="544419" y="1644650"/>
            <a:ext cx="2446464" cy="3762218"/>
            <a:chOff x="544419" y="1644650"/>
            <a:chExt cx="2446464" cy="3762218"/>
          </a:xfrm>
        </p:grpSpPr>
        <p:sp>
          <p:nvSpPr>
            <p:cNvPr id="36" name="Trapezoid 35">
              <a:extLst>
                <a:ext uri="{FF2B5EF4-FFF2-40B4-BE49-F238E27FC236}">
                  <a16:creationId xmlns:a16="http://schemas.microsoft.com/office/drawing/2014/main" id="{384BADF3-15FF-4C6F-8816-47CCAE30E4F4}"/>
                </a:ext>
              </a:extLst>
            </p:cNvPr>
            <p:cNvSpPr/>
            <p:nvPr/>
          </p:nvSpPr>
          <p:spPr>
            <a:xfrm>
              <a:off x="544419" y="4421157"/>
              <a:ext cx="2446464" cy="985711"/>
            </a:xfrm>
            <a:prstGeom prst="trapezoid">
              <a:avLst>
                <a:gd name="adj" fmla="val 23193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37" name="Trapezoid 36">
              <a:extLst>
                <a:ext uri="{FF2B5EF4-FFF2-40B4-BE49-F238E27FC236}">
                  <a16:creationId xmlns:a16="http://schemas.microsoft.com/office/drawing/2014/main" id="{03DD3B08-95D7-4926-95B0-0A59529E2FF0}"/>
                </a:ext>
              </a:extLst>
            </p:cNvPr>
            <p:cNvSpPr/>
            <p:nvPr/>
          </p:nvSpPr>
          <p:spPr>
            <a:xfrm>
              <a:off x="844331" y="1748211"/>
              <a:ext cx="1846640" cy="882149"/>
            </a:xfrm>
            <a:prstGeom prst="trapezoid">
              <a:avLst>
                <a:gd name="adj" fmla="val 50187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39" name="Rectangle: Rounded Corners 38">
              <a:extLst>
                <a:ext uri="{FF2B5EF4-FFF2-40B4-BE49-F238E27FC236}">
                  <a16:creationId xmlns:a16="http://schemas.microsoft.com/office/drawing/2014/main" id="{E6915029-5D11-491F-965D-97F37C3EE1D5}"/>
                </a:ext>
              </a:extLst>
            </p:cNvPr>
            <p:cNvSpPr/>
            <p:nvPr/>
          </p:nvSpPr>
          <p:spPr>
            <a:xfrm>
              <a:off x="544419" y="2137505"/>
              <a:ext cx="2446464" cy="2776507"/>
            </a:xfrm>
            <a:prstGeom prst="roundRect">
              <a:avLst>
                <a:gd name="adj" fmla="val 10599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rtlCol="0" anchor="ctr"/>
            <a:lstStyle/>
            <a:p>
              <a:pPr algn="just"/>
              <a:r>
                <a:rPr lang="en-US" sz="12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</a:t>
              </a:r>
            </a:p>
          </p:txBody>
        </p:sp>
        <p:sp>
          <p:nvSpPr>
            <p:cNvPr id="41" name="Rectangle: Rounded Corners 40">
              <a:extLst>
                <a:ext uri="{FF2B5EF4-FFF2-40B4-BE49-F238E27FC236}">
                  <a16:creationId xmlns:a16="http://schemas.microsoft.com/office/drawing/2014/main" id="{8EAA20F3-CB02-4B5D-9330-9CB84086DBC5}"/>
                </a:ext>
              </a:extLst>
            </p:cNvPr>
            <p:cNvSpPr/>
            <p:nvPr/>
          </p:nvSpPr>
          <p:spPr>
            <a:xfrm>
              <a:off x="1288899" y="2137506"/>
              <a:ext cx="957505" cy="492856"/>
            </a:xfrm>
            <a:prstGeom prst="roundRect">
              <a:avLst>
                <a:gd name="adj" fmla="val 34739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44" name="Rectangle: Rounded Corners 43">
              <a:extLst>
                <a:ext uri="{FF2B5EF4-FFF2-40B4-BE49-F238E27FC236}">
                  <a16:creationId xmlns:a16="http://schemas.microsoft.com/office/drawing/2014/main" id="{24ACE570-A4DC-497E-981A-56CA3EFE46A4}"/>
                </a:ext>
              </a:extLst>
            </p:cNvPr>
            <p:cNvSpPr/>
            <p:nvPr/>
          </p:nvSpPr>
          <p:spPr>
            <a:xfrm>
              <a:off x="1274795" y="1644650"/>
              <a:ext cx="985711" cy="985711"/>
            </a:xfrm>
            <a:prstGeom prst="round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45" name="Trapezoid 44">
              <a:extLst>
                <a:ext uri="{FF2B5EF4-FFF2-40B4-BE49-F238E27FC236}">
                  <a16:creationId xmlns:a16="http://schemas.microsoft.com/office/drawing/2014/main" id="{DF08C805-62E3-4ABA-8386-DEADD91FBF3B}"/>
                </a:ext>
              </a:extLst>
            </p:cNvPr>
            <p:cNvSpPr/>
            <p:nvPr/>
          </p:nvSpPr>
          <p:spPr>
            <a:xfrm>
              <a:off x="544419" y="4421157"/>
              <a:ext cx="2446464" cy="985711"/>
            </a:xfrm>
            <a:prstGeom prst="trapezoid">
              <a:avLst>
                <a:gd name="adj" fmla="val 59337"/>
              </a:avLst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rtlCol="0" anchor="ctr"/>
            <a:lstStyle/>
            <a:p>
              <a:pPr algn="ctr"/>
              <a:r>
                <a:rPr lang="en-US" b="1" cap="all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Lorem Ipsum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AC5FD294-EC72-4984-A34F-7E0ADD356B1E}"/>
              </a:ext>
            </a:extLst>
          </p:cNvPr>
          <p:cNvGrpSpPr/>
          <p:nvPr/>
        </p:nvGrpSpPr>
        <p:grpSpPr>
          <a:xfrm>
            <a:off x="3429985" y="1644650"/>
            <a:ext cx="2446464" cy="3762218"/>
            <a:chOff x="3429985" y="1644650"/>
            <a:chExt cx="2446464" cy="3762218"/>
          </a:xfrm>
        </p:grpSpPr>
        <p:sp>
          <p:nvSpPr>
            <p:cNvPr id="49" name="Trapezoid 48">
              <a:extLst>
                <a:ext uri="{FF2B5EF4-FFF2-40B4-BE49-F238E27FC236}">
                  <a16:creationId xmlns:a16="http://schemas.microsoft.com/office/drawing/2014/main" id="{FF801462-1359-4624-A245-FAD1B5170A3D}"/>
                </a:ext>
              </a:extLst>
            </p:cNvPr>
            <p:cNvSpPr/>
            <p:nvPr/>
          </p:nvSpPr>
          <p:spPr>
            <a:xfrm>
              <a:off x="3429985" y="4421157"/>
              <a:ext cx="2446464" cy="985711"/>
            </a:xfrm>
            <a:prstGeom prst="trapezoid">
              <a:avLst>
                <a:gd name="adj" fmla="val 23193"/>
              </a:avLst>
            </a:pr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50" name="Trapezoid 49">
              <a:extLst>
                <a:ext uri="{FF2B5EF4-FFF2-40B4-BE49-F238E27FC236}">
                  <a16:creationId xmlns:a16="http://schemas.microsoft.com/office/drawing/2014/main" id="{B2F4B113-10DB-4549-8587-15DFF2AAB5CF}"/>
                </a:ext>
              </a:extLst>
            </p:cNvPr>
            <p:cNvSpPr/>
            <p:nvPr/>
          </p:nvSpPr>
          <p:spPr>
            <a:xfrm>
              <a:off x="3729897" y="1748211"/>
              <a:ext cx="1846640" cy="882149"/>
            </a:xfrm>
            <a:prstGeom prst="trapezoid">
              <a:avLst>
                <a:gd name="adj" fmla="val 50187"/>
              </a:avLst>
            </a:pr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51" name="Rectangle: Rounded Corners 50">
              <a:extLst>
                <a:ext uri="{FF2B5EF4-FFF2-40B4-BE49-F238E27FC236}">
                  <a16:creationId xmlns:a16="http://schemas.microsoft.com/office/drawing/2014/main" id="{FEE9C026-41BF-433F-B97F-25125747EF02}"/>
                </a:ext>
              </a:extLst>
            </p:cNvPr>
            <p:cNvSpPr/>
            <p:nvPr/>
          </p:nvSpPr>
          <p:spPr>
            <a:xfrm>
              <a:off x="3429985" y="2137505"/>
              <a:ext cx="2446464" cy="2776507"/>
            </a:xfrm>
            <a:prstGeom prst="roundRect">
              <a:avLst>
                <a:gd name="adj" fmla="val 10599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rtlCol="0" anchor="ctr"/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1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 dolor sit amet, nibh est. A magna maecenas, quam magna nec quis, lorem nunc. Suspendisse viverra sodales mauris, cras pharetra proin egestas arcu erat dolor.</a:t>
              </a:r>
            </a:p>
          </p:txBody>
        </p:sp>
        <p:sp>
          <p:nvSpPr>
            <p:cNvPr id="52" name="Rectangle: Rounded Corners 51">
              <a:extLst>
                <a:ext uri="{FF2B5EF4-FFF2-40B4-BE49-F238E27FC236}">
                  <a16:creationId xmlns:a16="http://schemas.microsoft.com/office/drawing/2014/main" id="{29840A61-74CE-43CD-82AD-E417EE7109A7}"/>
                </a:ext>
              </a:extLst>
            </p:cNvPr>
            <p:cNvSpPr/>
            <p:nvPr/>
          </p:nvSpPr>
          <p:spPr>
            <a:xfrm>
              <a:off x="4174465" y="2137506"/>
              <a:ext cx="957505" cy="492856"/>
            </a:xfrm>
            <a:prstGeom prst="roundRect">
              <a:avLst>
                <a:gd name="adj" fmla="val 34739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53" name="Rectangle: Rounded Corners 52">
              <a:extLst>
                <a:ext uri="{FF2B5EF4-FFF2-40B4-BE49-F238E27FC236}">
                  <a16:creationId xmlns:a16="http://schemas.microsoft.com/office/drawing/2014/main" id="{545ADFDE-FFAF-437F-8F45-496DFC4F06A5}"/>
                </a:ext>
              </a:extLst>
            </p:cNvPr>
            <p:cNvSpPr/>
            <p:nvPr/>
          </p:nvSpPr>
          <p:spPr>
            <a:xfrm>
              <a:off x="4160361" y="1644650"/>
              <a:ext cx="985711" cy="985711"/>
            </a:xfrm>
            <a:prstGeom prst="round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54" name="Trapezoid 53">
              <a:extLst>
                <a:ext uri="{FF2B5EF4-FFF2-40B4-BE49-F238E27FC236}">
                  <a16:creationId xmlns:a16="http://schemas.microsoft.com/office/drawing/2014/main" id="{2C2C20AF-BBB3-4282-AB67-8E216516F78F}"/>
                </a:ext>
              </a:extLst>
            </p:cNvPr>
            <p:cNvSpPr/>
            <p:nvPr/>
          </p:nvSpPr>
          <p:spPr>
            <a:xfrm>
              <a:off x="3429985" y="4421157"/>
              <a:ext cx="2446464" cy="985711"/>
            </a:xfrm>
            <a:prstGeom prst="trapezoid">
              <a:avLst>
                <a:gd name="adj" fmla="val 59337"/>
              </a:avLst>
            </a:prstGeom>
            <a:solidFill>
              <a:schemeClr val="accent3">
                <a:lumMod val="7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rtlCol="0" anchor="ctr"/>
            <a:lstStyle/>
            <a:p>
              <a:pPr algn="ctr"/>
              <a:r>
                <a:rPr lang="en-US" b="1" cap="all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Lorem Ipsum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5FE524AF-EF41-46ED-B3E1-9AF71097A103}"/>
              </a:ext>
            </a:extLst>
          </p:cNvPr>
          <p:cNvGrpSpPr/>
          <p:nvPr/>
        </p:nvGrpSpPr>
        <p:grpSpPr>
          <a:xfrm>
            <a:off x="6315551" y="1644650"/>
            <a:ext cx="2446464" cy="3762218"/>
            <a:chOff x="6315551" y="1644650"/>
            <a:chExt cx="2446464" cy="3762218"/>
          </a:xfrm>
        </p:grpSpPr>
        <p:sp>
          <p:nvSpPr>
            <p:cNvPr id="56" name="Trapezoid 55">
              <a:extLst>
                <a:ext uri="{FF2B5EF4-FFF2-40B4-BE49-F238E27FC236}">
                  <a16:creationId xmlns:a16="http://schemas.microsoft.com/office/drawing/2014/main" id="{1C2AD7B5-1D90-4C80-BF43-B18046F77ADB}"/>
                </a:ext>
              </a:extLst>
            </p:cNvPr>
            <p:cNvSpPr/>
            <p:nvPr/>
          </p:nvSpPr>
          <p:spPr>
            <a:xfrm>
              <a:off x="6315551" y="4421157"/>
              <a:ext cx="2446464" cy="985711"/>
            </a:xfrm>
            <a:prstGeom prst="trapezoid">
              <a:avLst>
                <a:gd name="adj" fmla="val 23193"/>
              </a:avLst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57" name="Trapezoid 56">
              <a:extLst>
                <a:ext uri="{FF2B5EF4-FFF2-40B4-BE49-F238E27FC236}">
                  <a16:creationId xmlns:a16="http://schemas.microsoft.com/office/drawing/2014/main" id="{7F552297-A694-4918-A2C0-E72555B4429C}"/>
                </a:ext>
              </a:extLst>
            </p:cNvPr>
            <p:cNvSpPr/>
            <p:nvPr/>
          </p:nvSpPr>
          <p:spPr>
            <a:xfrm>
              <a:off x="6615463" y="1748211"/>
              <a:ext cx="1846640" cy="882149"/>
            </a:xfrm>
            <a:prstGeom prst="trapezoid">
              <a:avLst>
                <a:gd name="adj" fmla="val 50187"/>
              </a:avLst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58" name="Rectangle: Rounded Corners 57">
              <a:extLst>
                <a:ext uri="{FF2B5EF4-FFF2-40B4-BE49-F238E27FC236}">
                  <a16:creationId xmlns:a16="http://schemas.microsoft.com/office/drawing/2014/main" id="{66A076C6-34A7-4E59-9D51-9E38167FE5B8}"/>
                </a:ext>
              </a:extLst>
            </p:cNvPr>
            <p:cNvSpPr/>
            <p:nvPr/>
          </p:nvSpPr>
          <p:spPr>
            <a:xfrm>
              <a:off x="6315551" y="2137505"/>
              <a:ext cx="2446464" cy="2776507"/>
            </a:xfrm>
            <a:prstGeom prst="roundRect">
              <a:avLst>
                <a:gd name="adj" fmla="val 10599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rtlCol="0" anchor="ctr"/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 dolor sit amet, nibh est. A magna maecenas, quam magna nec quis, lorem nunc. Suspendisse viverra sodales mauris, cras pharetra proin egestas arcu erat dolor.</a:t>
              </a:r>
            </a:p>
          </p:txBody>
        </p:sp>
        <p:sp>
          <p:nvSpPr>
            <p:cNvPr id="59" name="Rectangle: Rounded Corners 58">
              <a:extLst>
                <a:ext uri="{FF2B5EF4-FFF2-40B4-BE49-F238E27FC236}">
                  <a16:creationId xmlns:a16="http://schemas.microsoft.com/office/drawing/2014/main" id="{0721A61C-70AE-40E5-9CF5-6094107BB1DA}"/>
                </a:ext>
              </a:extLst>
            </p:cNvPr>
            <p:cNvSpPr/>
            <p:nvPr/>
          </p:nvSpPr>
          <p:spPr>
            <a:xfrm>
              <a:off x="7060031" y="2137506"/>
              <a:ext cx="957505" cy="492856"/>
            </a:xfrm>
            <a:prstGeom prst="roundRect">
              <a:avLst>
                <a:gd name="adj" fmla="val 34739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60" name="Rectangle: Rounded Corners 59">
              <a:extLst>
                <a:ext uri="{FF2B5EF4-FFF2-40B4-BE49-F238E27FC236}">
                  <a16:creationId xmlns:a16="http://schemas.microsoft.com/office/drawing/2014/main" id="{632AF98C-7FC9-4BAC-9855-4CD61497C302}"/>
                </a:ext>
              </a:extLst>
            </p:cNvPr>
            <p:cNvSpPr/>
            <p:nvPr/>
          </p:nvSpPr>
          <p:spPr>
            <a:xfrm>
              <a:off x="7045927" y="1644650"/>
              <a:ext cx="985711" cy="985711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61" name="Trapezoid 60">
              <a:extLst>
                <a:ext uri="{FF2B5EF4-FFF2-40B4-BE49-F238E27FC236}">
                  <a16:creationId xmlns:a16="http://schemas.microsoft.com/office/drawing/2014/main" id="{AC16126B-5147-4137-96EF-050A91ADA6DA}"/>
                </a:ext>
              </a:extLst>
            </p:cNvPr>
            <p:cNvSpPr/>
            <p:nvPr/>
          </p:nvSpPr>
          <p:spPr>
            <a:xfrm>
              <a:off x="6315551" y="4421157"/>
              <a:ext cx="2446464" cy="985711"/>
            </a:xfrm>
            <a:prstGeom prst="trapezoid">
              <a:avLst>
                <a:gd name="adj" fmla="val 59337"/>
              </a:avLst>
            </a:prstGeom>
            <a:solidFill>
              <a:schemeClr val="accent5">
                <a:lumMod val="7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rtlCol="0" anchor="ctr"/>
            <a:lstStyle/>
            <a:p>
              <a:pPr algn="ctr"/>
              <a:r>
                <a:rPr lang="en-US" b="1" cap="all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Lorem Ipsum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26E432A0-E2B4-45CB-AAD0-A445815CC230}"/>
              </a:ext>
            </a:extLst>
          </p:cNvPr>
          <p:cNvGrpSpPr/>
          <p:nvPr/>
        </p:nvGrpSpPr>
        <p:grpSpPr>
          <a:xfrm>
            <a:off x="9201118" y="1644650"/>
            <a:ext cx="2446464" cy="3762218"/>
            <a:chOff x="9201118" y="1644650"/>
            <a:chExt cx="2446464" cy="3762218"/>
          </a:xfrm>
        </p:grpSpPr>
        <p:sp>
          <p:nvSpPr>
            <p:cNvPr id="63" name="Trapezoid 62">
              <a:extLst>
                <a:ext uri="{FF2B5EF4-FFF2-40B4-BE49-F238E27FC236}">
                  <a16:creationId xmlns:a16="http://schemas.microsoft.com/office/drawing/2014/main" id="{4303182D-0C56-471E-8290-7CBA9A1C29B7}"/>
                </a:ext>
              </a:extLst>
            </p:cNvPr>
            <p:cNvSpPr/>
            <p:nvPr/>
          </p:nvSpPr>
          <p:spPr>
            <a:xfrm>
              <a:off x="9201118" y="4421157"/>
              <a:ext cx="2446464" cy="985711"/>
            </a:xfrm>
            <a:prstGeom prst="trapezoid">
              <a:avLst>
                <a:gd name="adj" fmla="val 23193"/>
              </a:avLst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64" name="Trapezoid 63">
              <a:extLst>
                <a:ext uri="{FF2B5EF4-FFF2-40B4-BE49-F238E27FC236}">
                  <a16:creationId xmlns:a16="http://schemas.microsoft.com/office/drawing/2014/main" id="{B9E75DAE-9F40-40C2-9443-B8F5793CA1A6}"/>
                </a:ext>
              </a:extLst>
            </p:cNvPr>
            <p:cNvSpPr/>
            <p:nvPr/>
          </p:nvSpPr>
          <p:spPr>
            <a:xfrm>
              <a:off x="9501030" y="1748211"/>
              <a:ext cx="1846640" cy="882149"/>
            </a:xfrm>
            <a:prstGeom prst="trapezoid">
              <a:avLst>
                <a:gd name="adj" fmla="val 50187"/>
              </a:avLst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65" name="Rectangle: Rounded Corners 64">
              <a:extLst>
                <a:ext uri="{FF2B5EF4-FFF2-40B4-BE49-F238E27FC236}">
                  <a16:creationId xmlns:a16="http://schemas.microsoft.com/office/drawing/2014/main" id="{703927DC-E638-43CD-850D-E1789BD4ECFA}"/>
                </a:ext>
              </a:extLst>
            </p:cNvPr>
            <p:cNvSpPr/>
            <p:nvPr/>
          </p:nvSpPr>
          <p:spPr>
            <a:xfrm>
              <a:off x="9201118" y="2137505"/>
              <a:ext cx="2446464" cy="2776507"/>
            </a:xfrm>
            <a:prstGeom prst="roundRect">
              <a:avLst>
                <a:gd name="adj" fmla="val 10599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rtlCol="0" anchor="ctr"/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1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 dolor sit amet, nibh est. A magna maecenas, quam magna nec quis, lorem nunc. Suspendisse viverra sodales mauris, cras pharetra proin egestas arcu erat dolor.</a:t>
              </a:r>
            </a:p>
          </p:txBody>
        </p:sp>
        <p:sp>
          <p:nvSpPr>
            <p:cNvPr id="66" name="Trapezoid 65">
              <a:extLst>
                <a:ext uri="{FF2B5EF4-FFF2-40B4-BE49-F238E27FC236}">
                  <a16:creationId xmlns:a16="http://schemas.microsoft.com/office/drawing/2014/main" id="{B1BA6DF1-3BAB-4108-8A95-983D7C687818}"/>
                </a:ext>
              </a:extLst>
            </p:cNvPr>
            <p:cNvSpPr/>
            <p:nvPr/>
          </p:nvSpPr>
          <p:spPr>
            <a:xfrm>
              <a:off x="9201118" y="4421157"/>
              <a:ext cx="2446464" cy="985711"/>
            </a:xfrm>
            <a:prstGeom prst="trapezoid">
              <a:avLst>
                <a:gd name="adj" fmla="val 59337"/>
              </a:avLst>
            </a:prstGeom>
            <a:solidFill>
              <a:schemeClr val="accent6">
                <a:lumMod val="7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rtlCol="0" anchor="ctr"/>
            <a:lstStyle/>
            <a:p>
              <a:pPr algn="ctr"/>
              <a:r>
                <a:rPr lang="en-US" b="1" cap="all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Lorem Ipsum</a:t>
              </a:r>
            </a:p>
          </p:txBody>
        </p:sp>
        <p:sp>
          <p:nvSpPr>
            <p:cNvPr id="67" name="Rectangle: Rounded Corners 66">
              <a:extLst>
                <a:ext uri="{FF2B5EF4-FFF2-40B4-BE49-F238E27FC236}">
                  <a16:creationId xmlns:a16="http://schemas.microsoft.com/office/drawing/2014/main" id="{D4493B00-55D0-4BA6-9FD9-9056C69B2E3B}"/>
                </a:ext>
              </a:extLst>
            </p:cNvPr>
            <p:cNvSpPr/>
            <p:nvPr/>
          </p:nvSpPr>
          <p:spPr>
            <a:xfrm>
              <a:off x="9945598" y="2137506"/>
              <a:ext cx="957505" cy="492856"/>
            </a:xfrm>
            <a:prstGeom prst="roundRect">
              <a:avLst>
                <a:gd name="adj" fmla="val 34739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68" name="Rectangle: Rounded Corners 67">
              <a:extLst>
                <a:ext uri="{FF2B5EF4-FFF2-40B4-BE49-F238E27FC236}">
                  <a16:creationId xmlns:a16="http://schemas.microsoft.com/office/drawing/2014/main" id="{51350DE3-C95D-47D4-996F-3270DAE550FF}"/>
                </a:ext>
              </a:extLst>
            </p:cNvPr>
            <p:cNvSpPr/>
            <p:nvPr/>
          </p:nvSpPr>
          <p:spPr>
            <a:xfrm>
              <a:off x="9931494" y="1644650"/>
              <a:ext cx="985711" cy="985711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</p:grpSp>
      <p:pic>
        <p:nvPicPr>
          <p:cNvPr id="69" name="Graphic 68" descr="Cycling with solid fill">
            <a:extLst>
              <a:ext uri="{FF2B5EF4-FFF2-40B4-BE49-F238E27FC236}">
                <a16:creationId xmlns:a16="http://schemas.microsoft.com/office/drawing/2014/main" id="{72195DBD-8BF6-4972-87BB-C882839C6A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446998" y="1816853"/>
            <a:ext cx="641306" cy="641306"/>
          </a:xfrm>
          <a:prstGeom prst="rect">
            <a:avLst/>
          </a:prstGeom>
        </p:spPr>
      </p:pic>
      <p:pic>
        <p:nvPicPr>
          <p:cNvPr id="70" name="Graphic 69" descr="Cross country skiing with solid fill">
            <a:extLst>
              <a:ext uri="{FF2B5EF4-FFF2-40B4-BE49-F238E27FC236}">
                <a16:creationId xmlns:a16="http://schemas.microsoft.com/office/drawing/2014/main" id="{42A8A07C-D83E-40B0-904A-4EA7B5173ED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32564" y="1816853"/>
            <a:ext cx="641306" cy="641306"/>
          </a:xfrm>
          <a:prstGeom prst="rect">
            <a:avLst/>
          </a:prstGeom>
        </p:spPr>
      </p:pic>
      <p:pic>
        <p:nvPicPr>
          <p:cNvPr id="71" name="Graphic 70" descr="Golf with solid fill">
            <a:extLst>
              <a:ext uri="{FF2B5EF4-FFF2-40B4-BE49-F238E27FC236}">
                <a16:creationId xmlns:a16="http://schemas.microsoft.com/office/drawing/2014/main" id="{EE14BCED-09DA-4FAC-9BD7-363B788089B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218130" y="1816853"/>
            <a:ext cx="641306" cy="641306"/>
          </a:xfrm>
          <a:prstGeom prst="rect">
            <a:avLst/>
          </a:prstGeom>
        </p:spPr>
      </p:pic>
      <p:pic>
        <p:nvPicPr>
          <p:cNvPr id="72" name="Graphic 71" descr="Swimming with solid fill">
            <a:extLst>
              <a:ext uri="{FF2B5EF4-FFF2-40B4-BE49-F238E27FC236}">
                <a16:creationId xmlns:a16="http://schemas.microsoft.com/office/drawing/2014/main" id="{8705E203-21B7-4116-8385-3ACAE2765A3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103697" y="1816853"/>
            <a:ext cx="641306" cy="641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6688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8524</TotalTime>
  <Words>345</Words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Text Box Displays – Slide Template</vt:lpstr>
      <vt:lpstr>Text Box Displays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Text Box Displays</dc:title>
  <dc:creator>PresentationGO.com</dc:creator>
  <dc:description>© Copyright PresentationGO.com</dc:description>
  <dcterms:created xsi:type="dcterms:W3CDTF">2014-11-26T05:14:11Z</dcterms:created>
  <dcterms:modified xsi:type="dcterms:W3CDTF">2021-01-12T01:40:50Z</dcterms:modified>
  <cp:category>Text &amp; Tables</cp:category>
</cp:coreProperties>
</file>