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3286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36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>
            <a:extLst>
              <a:ext uri="{FF2B5EF4-FFF2-40B4-BE49-F238E27FC236}">
                <a16:creationId xmlns:a16="http://schemas.microsoft.com/office/drawing/2014/main" id="{946F468F-2926-45F1-A707-227698402DBD}"/>
              </a:ext>
            </a:extLst>
          </p:cNvPr>
          <p:cNvGrpSpPr/>
          <p:nvPr/>
        </p:nvGrpSpPr>
        <p:grpSpPr>
          <a:xfrm>
            <a:off x="408314" y="2090737"/>
            <a:ext cx="1834848" cy="2821664"/>
            <a:chOff x="544419" y="1644650"/>
            <a:chExt cx="2446464" cy="3762218"/>
          </a:xfrm>
        </p:grpSpPr>
        <p:sp>
          <p:nvSpPr>
            <p:cNvPr id="8" name="Trapezoid 7">
              <a:extLst>
                <a:ext uri="{FF2B5EF4-FFF2-40B4-BE49-F238E27FC236}">
                  <a16:creationId xmlns:a16="http://schemas.microsoft.com/office/drawing/2014/main" id="{9CBC2981-518D-4983-908A-74B3422E472D}"/>
                </a:ext>
              </a:extLst>
            </p:cNvPr>
            <p:cNvSpPr/>
            <p:nvPr/>
          </p:nvSpPr>
          <p:spPr>
            <a:xfrm>
              <a:off x="544419" y="4421157"/>
              <a:ext cx="2446464" cy="985711"/>
            </a:xfrm>
            <a:prstGeom prst="trapezoid">
              <a:avLst>
                <a:gd name="adj" fmla="val 23193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42" name="Trapezoid 41">
              <a:extLst>
                <a:ext uri="{FF2B5EF4-FFF2-40B4-BE49-F238E27FC236}">
                  <a16:creationId xmlns:a16="http://schemas.microsoft.com/office/drawing/2014/main" id="{F1ECF761-2FD8-40C0-B65B-33089BDBA8CA}"/>
                </a:ext>
              </a:extLst>
            </p:cNvPr>
            <p:cNvSpPr/>
            <p:nvPr/>
          </p:nvSpPr>
          <p:spPr>
            <a:xfrm>
              <a:off x="844331" y="1748211"/>
              <a:ext cx="1846640" cy="882149"/>
            </a:xfrm>
            <a:prstGeom prst="trapezoid">
              <a:avLst>
                <a:gd name="adj" fmla="val 50187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EDDF450E-D630-4F99-85FC-15D57DBE8270}"/>
                </a:ext>
              </a:extLst>
            </p:cNvPr>
            <p:cNvSpPr/>
            <p:nvPr/>
          </p:nvSpPr>
          <p:spPr>
            <a:xfrm>
              <a:off x="544419" y="2137505"/>
              <a:ext cx="2446464" cy="2776507"/>
            </a:xfrm>
            <a:prstGeom prst="roundRect">
              <a:avLst>
                <a:gd name="adj" fmla="val 10599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just"/>
              <a:r>
                <a:rPr lang="en-US" sz="10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5308E6BA-8DA2-43A3-B2ED-E58B9BA9E447}"/>
                </a:ext>
              </a:extLst>
            </p:cNvPr>
            <p:cNvSpPr/>
            <p:nvPr/>
          </p:nvSpPr>
          <p:spPr>
            <a:xfrm>
              <a:off x="1288899" y="2137506"/>
              <a:ext cx="957505" cy="492856"/>
            </a:xfrm>
            <a:prstGeom prst="roundRect">
              <a:avLst>
                <a:gd name="adj" fmla="val 34739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ACDA078D-E729-4905-85E3-76C49E8728EC}"/>
                </a:ext>
              </a:extLst>
            </p:cNvPr>
            <p:cNvSpPr/>
            <p:nvPr/>
          </p:nvSpPr>
          <p:spPr>
            <a:xfrm>
              <a:off x="1274795" y="1644650"/>
              <a:ext cx="985711" cy="985711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7" name="Trapezoid 6">
              <a:extLst>
                <a:ext uri="{FF2B5EF4-FFF2-40B4-BE49-F238E27FC236}">
                  <a16:creationId xmlns:a16="http://schemas.microsoft.com/office/drawing/2014/main" id="{C7203437-3D1F-4CBC-A4AC-9DB69834CC00}"/>
                </a:ext>
              </a:extLst>
            </p:cNvPr>
            <p:cNvSpPr/>
            <p:nvPr/>
          </p:nvSpPr>
          <p:spPr>
            <a:xfrm>
              <a:off x="544419" y="4421157"/>
              <a:ext cx="2446464" cy="985711"/>
            </a:xfrm>
            <a:prstGeom prst="trapezoid">
              <a:avLst>
                <a:gd name="adj" fmla="val 59337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r>
                <a:rPr lang="en-US" sz="1200" b="1" cap="all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523CA49-F8F8-4963-8FF2-49621BBCBC8F}"/>
              </a:ext>
            </a:extLst>
          </p:cNvPr>
          <p:cNvGrpSpPr/>
          <p:nvPr/>
        </p:nvGrpSpPr>
        <p:grpSpPr>
          <a:xfrm>
            <a:off x="2572489" y="2090737"/>
            <a:ext cx="1834848" cy="2821664"/>
            <a:chOff x="3429985" y="1644650"/>
            <a:chExt cx="2446464" cy="3762218"/>
          </a:xfrm>
        </p:grpSpPr>
        <p:sp>
          <p:nvSpPr>
            <p:cNvPr id="16" name="Trapezoid 15">
              <a:extLst>
                <a:ext uri="{FF2B5EF4-FFF2-40B4-BE49-F238E27FC236}">
                  <a16:creationId xmlns:a16="http://schemas.microsoft.com/office/drawing/2014/main" id="{24CAEC2C-8CCE-498F-A6A8-3A3C237C33EF}"/>
                </a:ext>
              </a:extLst>
            </p:cNvPr>
            <p:cNvSpPr/>
            <p:nvPr/>
          </p:nvSpPr>
          <p:spPr>
            <a:xfrm>
              <a:off x="3429985" y="4421157"/>
              <a:ext cx="2446464" cy="985711"/>
            </a:xfrm>
            <a:prstGeom prst="trapezoid">
              <a:avLst>
                <a:gd name="adj" fmla="val 23193"/>
              </a:avLst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43" name="Trapezoid 42">
              <a:extLst>
                <a:ext uri="{FF2B5EF4-FFF2-40B4-BE49-F238E27FC236}">
                  <a16:creationId xmlns:a16="http://schemas.microsoft.com/office/drawing/2014/main" id="{255C2A51-FDF5-4BFB-8A51-151D54590639}"/>
                </a:ext>
              </a:extLst>
            </p:cNvPr>
            <p:cNvSpPr/>
            <p:nvPr/>
          </p:nvSpPr>
          <p:spPr>
            <a:xfrm>
              <a:off x="3729897" y="1748211"/>
              <a:ext cx="1846640" cy="882149"/>
            </a:xfrm>
            <a:prstGeom prst="trapezoid">
              <a:avLst>
                <a:gd name="adj" fmla="val 50187"/>
              </a:avLst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B6062C50-F05D-4C78-AD10-F909CE2ECCDB}"/>
                </a:ext>
              </a:extLst>
            </p:cNvPr>
            <p:cNvSpPr/>
            <p:nvPr/>
          </p:nvSpPr>
          <p:spPr>
            <a:xfrm>
              <a:off x="3429985" y="2137505"/>
              <a:ext cx="2446464" cy="2776507"/>
            </a:xfrm>
            <a:prstGeom prst="roundRect">
              <a:avLst>
                <a:gd name="adj" fmla="val 10599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just" defTabSz="685800">
                <a:defRPr/>
              </a:pPr>
              <a:r>
                <a:rPr lang="en-US" sz="1000" noProof="1">
                  <a:solidFill>
                    <a:prstClr val="black">
                      <a:lumMod val="85000"/>
                      <a:lumOff val="15000"/>
                    </a:prstClr>
                  </a:solidFill>
                  <a:latin typeface="Calibri" panose="020F0502020204030204"/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5165254D-8622-4629-9A78-AE18F4AD24B1}"/>
                </a:ext>
              </a:extLst>
            </p:cNvPr>
            <p:cNvSpPr/>
            <p:nvPr/>
          </p:nvSpPr>
          <p:spPr>
            <a:xfrm>
              <a:off x="4174465" y="2137506"/>
              <a:ext cx="957505" cy="492856"/>
            </a:xfrm>
            <a:prstGeom prst="roundRect">
              <a:avLst>
                <a:gd name="adj" fmla="val 34739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444F611C-4E2B-4B5A-AEE6-85499946C9DF}"/>
                </a:ext>
              </a:extLst>
            </p:cNvPr>
            <p:cNvSpPr/>
            <p:nvPr/>
          </p:nvSpPr>
          <p:spPr>
            <a:xfrm>
              <a:off x="4160361" y="1644650"/>
              <a:ext cx="985711" cy="985711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8" name="Trapezoid 17">
              <a:extLst>
                <a:ext uri="{FF2B5EF4-FFF2-40B4-BE49-F238E27FC236}">
                  <a16:creationId xmlns:a16="http://schemas.microsoft.com/office/drawing/2014/main" id="{B4C05598-3F85-4A08-AE37-7AD62A0CCC2F}"/>
                </a:ext>
              </a:extLst>
            </p:cNvPr>
            <p:cNvSpPr/>
            <p:nvPr/>
          </p:nvSpPr>
          <p:spPr>
            <a:xfrm>
              <a:off x="3429985" y="4421157"/>
              <a:ext cx="2446464" cy="985711"/>
            </a:xfrm>
            <a:prstGeom prst="trapezoid">
              <a:avLst>
                <a:gd name="adj" fmla="val 59337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r>
                <a:rPr lang="en-US" sz="1200" b="1" cap="all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D6CE304-BBB5-458B-BC00-F8637A7FFC98}"/>
              </a:ext>
            </a:extLst>
          </p:cNvPr>
          <p:cNvGrpSpPr/>
          <p:nvPr/>
        </p:nvGrpSpPr>
        <p:grpSpPr>
          <a:xfrm>
            <a:off x="4736663" y="2090737"/>
            <a:ext cx="1834848" cy="2821664"/>
            <a:chOff x="6315551" y="1644650"/>
            <a:chExt cx="2446464" cy="3762218"/>
          </a:xfrm>
        </p:grpSpPr>
        <p:sp>
          <p:nvSpPr>
            <p:cNvPr id="23" name="Trapezoid 22">
              <a:extLst>
                <a:ext uri="{FF2B5EF4-FFF2-40B4-BE49-F238E27FC236}">
                  <a16:creationId xmlns:a16="http://schemas.microsoft.com/office/drawing/2014/main" id="{25EA27EE-5D16-4213-A12F-4B5939A6716E}"/>
                </a:ext>
              </a:extLst>
            </p:cNvPr>
            <p:cNvSpPr/>
            <p:nvPr/>
          </p:nvSpPr>
          <p:spPr>
            <a:xfrm>
              <a:off x="6315551" y="4421157"/>
              <a:ext cx="2446464" cy="985711"/>
            </a:xfrm>
            <a:prstGeom prst="trapezoid">
              <a:avLst>
                <a:gd name="adj" fmla="val 23193"/>
              </a:avLst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47" name="Trapezoid 46">
              <a:extLst>
                <a:ext uri="{FF2B5EF4-FFF2-40B4-BE49-F238E27FC236}">
                  <a16:creationId xmlns:a16="http://schemas.microsoft.com/office/drawing/2014/main" id="{3842BF43-D5CA-4350-BB4E-53CF996A2FB5}"/>
                </a:ext>
              </a:extLst>
            </p:cNvPr>
            <p:cNvSpPr/>
            <p:nvPr/>
          </p:nvSpPr>
          <p:spPr>
            <a:xfrm>
              <a:off x="6615463" y="1748211"/>
              <a:ext cx="1846640" cy="882149"/>
            </a:xfrm>
            <a:prstGeom prst="trapezoid">
              <a:avLst>
                <a:gd name="adj" fmla="val 50187"/>
              </a:avLst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4C21D363-165E-46EB-9C79-DA0A77658B9E}"/>
                </a:ext>
              </a:extLst>
            </p:cNvPr>
            <p:cNvSpPr/>
            <p:nvPr/>
          </p:nvSpPr>
          <p:spPr>
            <a:xfrm>
              <a:off x="6315551" y="2137505"/>
              <a:ext cx="2446464" cy="2776507"/>
            </a:xfrm>
            <a:prstGeom prst="roundRect">
              <a:avLst>
                <a:gd name="adj" fmla="val 10599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just" defTabSz="685800">
                <a:defRPr/>
              </a:pPr>
              <a:r>
                <a:rPr lang="en-US" sz="1000" noProof="1">
                  <a:solidFill>
                    <a:schemeClr val="bg1"/>
                  </a:solidFill>
                  <a:latin typeface="Calibri" panose="020F0502020204030204"/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DEE4CF8D-077E-46C2-866B-55EAEAD22707}"/>
                </a:ext>
              </a:extLst>
            </p:cNvPr>
            <p:cNvSpPr/>
            <p:nvPr/>
          </p:nvSpPr>
          <p:spPr>
            <a:xfrm>
              <a:off x="7060031" y="2137506"/>
              <a:ext cx="957505" cy="492856"/>
            </a:xfrm>
            <a:prstGeom prst="roundRect">
              <a:avLst>
                <a:gd name="adj" fmla="val 34739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784F3DF4-3DFA-44B6-A8D2-C65A06BB679D}"/>
                </a:ext>
              </a:extLst>
            </p:cNvPr>
            <p:cNvSpPr/>
            <p:nvPr/>
          </p:nvSpPr>
          <p:spPr>
            <a:xfrm>
              <a:off x="7045927" y="1644650"/>
              <a:ext cx="985711" cy="985711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25" name="Trapezoid 24">
              <a:extLst>
                <a:ext uri="{FF2B5EF4-FFF2-40B4-BE49-F238E27FC236}">
                  <a16:creationId xmlns:a16="http://schemas.microsoft.com/office/drawing/2014/main" id="{298EC6ED-1DB9-4A0E-9285-CAAA35BBFDCC}"/>
                </a:ext>
              </a:extLst>
            </p:cNvPr>
            <p:cNvSpPr/>
            <p:nvPr/>
          </p:nvSpPr>
          <p:spPr>
            <a:xfrm>
              <a:off x="6315551" y="4421157"/>
              <a:ext cx="2446464" cy="985711"/>
            </a:xfrm>
            <a:prstGeom prst="trapezoid">
              <a:avLst>
                <a:gd name="adj" fmla="val 59337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r>
                <a:rPr lang="en-US" sz="1200" b="1" cap="all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21F2D3B-DCB4-4D38-9A55-22D6E708676B}"/>
              </a:ext>
            </a:extLst>
          </p:cNvPr>
          <p:cNvGrpSpPr/>
          <p:nvPr/>
        </p:nvGrpSpPr>
        <p:grpSpPr>
          <a:xfrm>
            <a:off x="6900839" y="2090737"/>
            <a:ext cx="1834848" cy="2821664"/>
            <a:chOff x="9201118" y="1644650"/>
            <a:chExt cx="2446464" cy="3762218"/>
          </a:xfrm>
        </p:grpSpPr>
        <p:sp>
          <p:nvSpPr>
            <p:cNvPr id="30" name="Trapezoid 29">
              <a:extLst>
                <a:ext uri="{FF2B5EF4-FFF2-40B4-BE49-F238E27FC236}">
                  <a16:creationId xmlns:a16="http://schemas.microsoft.com/office/drawing/2014/main" id="{2129A2BA-BBC6-4E19-8995-7D545D480AD3}"/>
                </a:ext>
              </a:extLst>
            </p:cNvPr>
            <p:cNvSpPr/>
            <p:nvPr/>
          </p:nvSpPr>
          <p:spPr>
            <a:xfrm>
              <a:off x="9201118" y="4421157"/>
              <a:ext cx="2446464" cy="985711"/>
            </a:xfrm>
            <a:prstGeom prst="trapezoid">
              <a:avLst>
                <a:gd name="adj" fmla="val 23193"/>
              </a:avLst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48" name="Trapezoid 47">
              <a:extLst>
                <a:ext uri="{FF2B5EF4-FFF2-40B4-BE49-F238E27FC236}">
                  <a16:creationId xmlns:a16="http://schemas.microsoft.com/office/drawing/2014/main" id="{0B3D6A5D-0E65-4A5C-8410-0FC35C331311}"/>
                </a:ext>
              </a:extLst>
            </p:cNvPr>
            <p:cNvSpPr/>
            <p:nvPr/>
          </p:nvSpPr>
          <p:spPr>
            <a:xfrm>
              <a:off x="9501030" y="1748211"/>
              <a:ext cx="1846640" cy="882149"/>
            </a:xfrm>
            <a:prstGeom prst="trapezoid">
              <a:avLst>
                <a:gd name="adj" fmla="val 50187"/>
              </a:avLst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151483CB-D5DF-4430-BAEE-E7A396734A45}"/>
                </a:ext>
              </a:extLst>
            </p:cNvPr>
            <p:cNvSpPr/>
            <p:nvPr/>
          </p:nvSpPr>
          <p:spPr>
            <a:xfrm>
              <a:off x="9201118" y="2137505"/>
              <a:ext cx="2446464" cy="2776507"/>
            </a:xfrm>
            <a:prstGeom prst="roundRect">
              <a:avLst>
                <a:gd name="adj" fmla="val 10599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just" defTabSz="685800">
                <a:defRPr/>
              </a:pPr>
              <a:r>
                <a:rPr lang="en-US" sz="1000" noProof="1">
                  <a:solidFill>
                    <a:prstClr val="black">
                      <a:lumMod val="85000"/>
                      <a:lumOff val="15000"/>
                    </a:prstClr>
                  </a:solidFill>
                  <a:latin typeface="Calibri" panose="020F0502020204030204"/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  <p:sp>
          <p:nvSpPr>
            <p:cNvPr id="32" name="Trapezoid 31">
              <a:extLst>
                <a:ext uri="{FF2B5EF4-FFF2-40B4-BE49-F238E27FC236}">
                  <a16:creationId xmlns:a16="http://schemas.microsoft.com/office/drawing/2014/main" id="{D3F3BA4B-5BE6-4803-9214-230DBD5335CD}"/>
                </a:ext>
              </a:extLst>
            </p:cNvPr>
            <p:cNvSpPr/>
            <p:nvPr/>
          </p:nvSpPr>
          <p:spPr>
            <a:xfrm>
              <a:off x="9201118" y="4421157"/>
              <a:ext cx="2446464" cy="985711"/>
            </a:xfrm>
            <a:prstGeom prst="trapezoid">
              <a:avLst>
                <a:gd name="adj" fmla="val 59337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r>
                <a:rPr lang="en-US" sz="1200" b="1" cap="all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19EF46C5-C89C-40C8-AEC5-B7D4ECA267BE}"/>
                </a:ext>
              </a:extLst>
            </p:cNvPr>
            <p:cNvSpPr/>
            <p:nvPr/>
          </p:nvSpPr>
          <p:spPr>
            <a:xfrm>
              <a:off x="9945598" y="2137506"/>
              <a:ext cx="957505" cy="492856"/>
            </a:xfrm>
            <a:prstGeom prst="roundRect">
              <a:avLst>
                <a:gd name="adj" fmla="val 34739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D59DCE9F-60C6-4837-A984-F26468F94F1B}"/>
                </a:ext>
              </a:extLst>
            </p:cNvPr>
            <p:cNvSpPr/>
            <p:nvPr/>
          </p:nvSpPr>
          <p:spPr>
            <a:xfrm>
              <a:off x="9931494" y="1644650"/>
              <a:ext cx="985711" cy="98571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 Box Displays – Slide Template</a:t>
            </a:r>
          </a:p>
        </p:txBody>
      </p:sp>
      <p:pic>
        <p:nvPicPr>
          <p:cNvPr id="6" name="Graphic 5" descr="Cycling with solid fill">
            <a:extLst>
              <a:ext uri="{FF2B5EF4-FFF2-40B4-BE49-F238E27FC236}">
                <a16:creationId xmlns:a16="http://schemas.microsoft.com/office/drawing/2014/main" id="{25F74984-0BC0-4FA4-8B83-38CADC3CD3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5248" y="2219890"/>
            <a:ext cx="480980" cy="480980"/>
          </a:xfrm>
          <a:prstGeom prst="rect">
            <a:avLst/>
          </a:prstGeom>
        </p:spPr>
      </p:pic>
      <p:pic>
        <p:nvPicPr>
          <p:cNvPr id="11" name="Graphic 10" descr="Cross country skiing with solid fill">
            <a:extLst>
              <a:ext uri="{FF2B5EF4-FFF2-40B4-BE49-F238E27FC236}">
                <a16:creationId xmlns:a16="http://schemas.microsoft.com/office/drawing/2014/main" id="{4EE3514A-430D-4E16-9EFD-12B8A2BE3C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49423" y="2219890"/>
            <a:ext cx="480980" cy="480980"/>
          </a:xfrm>
          <a:prstGeom prst="rect">
            <a:avLst/>
          </a:prstGeom>
        </p:spPr>
      </p:pic>
      <p:pic>
        <p:nvPicPr>
          <p:cNvPr id="38" name="Graphic 37" descr="Golf with solid fill">
            <a:extLst>
              <a:ext uri="{FF2B5EF4-FFF2-40B4-BE49-F238E27FC236}">
                <a16:creationId xmlns:a16="http://schemas.microsoft.com/office/drawing/2014/main" id="{69A1AC64-399E-4061-BE17-E6EE8EFBFA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13597" y="2219890"/>
            <a:ext cx="480980" cy="480980"/>
          </a:xfrm>
          <a:prstGeom prst="rect">
            <a:avLst/>
          </a:prstGeom>
        </p:spPr>
      </p:pic>
      <p:pic>
        <p:nvPicPr>
          <p:cNvPr id="40" name="Graphic 39" descr="Swimming with solid fill">
            <a:extLst>
              <a:ext uri="{FF2B5EF4-FFF2-40B4-BE49-F238E27FC236}">
                <a16:creationId xmlns:a16="http://schemas.microsoft.com/office/drawing/2014/main" id="{C9685C61-6025-49AA-A701-52C0A6498D8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77773" y="2219890"/>
            <a:ext cx="480980" cy="480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487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>
            <a:extLst>
              <a:ext uri="{FF2B5EF4-FFF2-40B4-BE49-F238E27FC236}">
                <a16:creationId xmlns:a16="http://schemas.microsoft.com/office/drawing/2014/main" id="{946F468F-2926-45F1-A707-227698402DBD}"/>
              </a:ext>
            </a:extLst>
          </p:cNvPr>
          <p:cNvGrpSpPr/>
          <p:nvPr/>
        </p:nvGrpSpPr>
        <p:grpSpPr>
          <a:xfrm>
            <a:off x="408314" y="2090737"/>
            <a:ext cx="1834848" cy="2821664"/>
            <a:chOff x="544419" y="1644650"/>
            <a:chExt cx="2446464" cy="3762218"/>
          </a:xfrm>
        </p:grpSpPr>
        <p:sp>
          <p:nvSpPr>
            <p:cNvPr id="8" name="Trapezoid 7">
              <a:extLst>
                <a:ext uri="{FF2B5EF4-FFF2-40B4-BE49-F238E27FC236}">
                  <a16:creationId xmlns:a16="http://schemas.microsoft.com/office/drawing/2014/main" id="{9CBC2981-518D-4983-908A-74B3422E472D}"/>
                </a:ext>
              </a:extLst>
            </p:cNvPr>
            <p:cNvSpPr/>
            <p:nvPr/>
          </p:nvSpPr>
          <p:spPr>
            <a:xfrm>
              <a:off x="544419" y="4421157"/>
              <a:ext cx="2446464" cy="985711"/>
            </a:xfrm>
            <a:prstGeom prst="trapezoid">
              <a:avLst>
                <a:gd name="adj" fmla="val 23193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42" name="Trapezoid 41">
              <a:extLst>
                <a:ext uri="{FF2B5EF4-FFF2-40B4-BE49-F238E27FC236}">
                  <a16:creationId xmlns:a16="http://schemas.microsoft.com/office/drawing/2014/main" id="{F1ECF761-2FD8-40C0-B65B-33089BDBA8CA}"/>
                </a:ext>
              </a:extLst>
            </p:cNvPr>
            <p:cNvSpPr/>
            <p:nvPr/>
          </p:nvSpPr>
          <p:spPr>
            <a:xfrm>
              <a:off x="844331" y="1748211"/>
              <a:ext cx="1846640" cy="882149"/>
            </a:xfrm>
            <a:prstGeom prst="trapezoid">
              <a:avLst>
                <a:gd name="adj" fmla="val 50187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EDDF450E-D630-4F99-85FC-15D57DBE8270}"/>
                </a:ext>
              </a:extLst>
            </p:cNvPr>
            <p:cNvSpPr/>
            <p:nvPr/>
          </p:nvSpPr>
          <p:spPr>
            <a:xfrm>
              <a:off x="544419" y="2137505"/>
              <a:ext cx="2446464" cy="2776507"/>
            </a:xfrm>
            <a:prstGeom prst="roundRect">
              <a:avLst>
                <a:gd name="adj" fmla="val 10599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just"/>
              <a:r>
                <a:rPr lang="en-US" sz="10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5308E6BA-8DA2-43A3-B2ED-E58B9BA9E447}"/>
                </a:ext>
              </a:extLst>
            </p:cNvPr>
            <p:cNvSpPr/>
            <p:nvPr/>
          </p:nvSpPr>
          <p:spPr>
            <a:xfrm>
              <a:off x="1288899" y="2137506"/>
              <a:ext cx="957505" cy="492856"/>
            </a:xfrm>
            <a:prstGeom prst="roundRect">
              <a:avLst>
                <a:gd name="adj" fmla="val 34739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ACDA078D-E729-4905-85E3-76C49E8728EC}"/>
                </a:ext>
              </a:extLst>
            </p:cNvPr>
            <p:cNvSpPr/>
            <p:nvPr/>
          </p:nvSpPr>
          <p:spPr>
            <a:xfrm>
              <a:off x="1274795" y="1644650"/>
              <a:ext cx="985711" cy="985711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7" name="Trapezoid 6">
              <a:extLst>
                <a:ext uri="{FF2B5EF4-FFF2-40B4-BE49-F238E27FC236}">
                  <a16:creationId xmlns:a16="http://schemas.microsoft.com/office/drawing/2014/main" id="{C7203437-3D1F-4CBC-A4AC-9DB69834CC00}"/>
                </a:ext>
              </a:extLst>
            </p:cNvPr>
            <p:cNvSpPr/>
            <p:nvPr/>
          </p:nvSpPr>
          <p:spPr>
            <a:xfrm>
              <a:off x="544419" y="4421157"/>
              <a:ext cx="2446464" cy="985711"/>
            </a:xfrm>
            <a:prstGeom prst="trapezoid">
              <a:avLst>
                <a:gd name="adj" fmla="val 59337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r>
                <a:rPr lang="en-US" sz="1200" b="1" cap="all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523CA49-F8F8-4963-8FF2-49621BBCBC8F}"/>
              </a:ext>
            </a:extLst>
          </p:cNvPr>
          <p:cNvGrpSpPr/>
          <p:nvPr/>
        </p:nvGrpSpPr>
        <p:grpSpPr>
          <a:xfrm>
            <a:off x="2572489" y="2090737"/>
            <a:ext cx="1834848" cy="2821664"/>
            <a:chOff x="3429985" y="1644650"/>
            <a:chExt cx="2446464" cy="3762218"/>
          </a:xfrm>
        </p:grpSpPr>
        <p:sp>
          <p:nvSpPr>
            <p:cNvPr id="16" name="Trapezoid 15">
              <a:extLst>
                <a:ext uri="{FF2B5EF4-FFF2-40B4-BE49-F238E27FC236}">
                  <a16:creationId xmlns:a16="http://schemas.microsoft.com/office/drawing/2014/main" id="{24CAEC2C-8CCE-498F-A6A8-3A3C237C33EF}"/>
                </a:ext>
              </a:extLst>
            </p:cNvPr>
            <p:cNvSpPr/>
            <p:nvPr/>
          </p:nvSpPr>
          <p:spPr>
            <a:xfrm>
              <a:off x="3429985" y="4421157"/>
              <a:ext cx="2446464" cy="985711"/>
            </a:xfrm>
            <a:prstGeom prst="trapezoid">
              <a:avLst>
                <a:gd name="adj" fmla="val 23193"/>
              </a:avLst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43" name="Trapezoid 42">
              <a:extLst>
                <a:ext uri="{FF2B5EF4-FFF2-40B4-BE49-F238E27FC236}">
                  <a16:creationId xmlns:a16="http://schemas.microsoft.com/office/drawing/2014/main" id="{255C2A51-FDF5-4BFB-8A51-151D54590639}"/>
                </a:ext>
              </a:extLst>
            </p:cNvPr>
            <p:cNvSpPr/>
            <p:nvPr/>
          </p:nvSpPr>
          <p:spPr>
            <a:xfrm>
              <a:off x="3729897" y="1748211"/>
              <a:ext cx="1846640" cy="882149"/>
            </a:xfrm>
            <a:prstGeom prst="trapezoid">
              <a:avLst>
                <a:gd name="adj" fmla="val 50187"/>
              </a:avLst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B6062C50-F05D-4C78-AD10-F909CE2ECCDB}"/>
                </a:ext>
              </a:extLst>
            </p:cNvPr>
            <p:cNvSpPr/>
            <p:nvPr/>
          </p:nvSpPr>
          <p:spPr>
            <a:xfrm>
              <a:off x="3429985" y="2137505"/>
              <a:ext cx="2446464" cy="2776507"/>
            </a:xfrm>
            <a:prstGeom prst="roundRect">
              <a:avLst>
                <a:gd name="adj" fmla="val 10599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just" defTabSz="685800">
                <a:defRPr/>
              </a:pPr>
              <a:r>
                <a:rPr lang="en-US" sz="1000" noProof="1">
                  <a:solidFill>
                    <a:prstClr val="black">
                      <a:lumMod val="85000"/>
                      <a:lumOff val="15000"/>
                    </a:prstClr>
                  </a:solidFill>
                  <a:latin typeface="Calibri" panose="020F0502020204030204"/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5165254D-8622-4629-9A78-AE18F4AD24B1}"/>
                </a:ext>
              </a:extLst>
            </p:cNvPr>
            <p:cNvSpPr/>
            <p:nvPr/>
          </p:nvSpPr>
          <p:spPr>
            <a:xfrm>
              <a:off x="4174465" y="2137506"/>
              <a:ext cx="957505" cy="492856"/>
            </a:xfrm>
            <a:prstGeom prst="roundRect">
              <a:avLst>
                <a:gd name="adj" fmla="val 34739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444F611C-4E2B-4B5A-AEE6-85499946C9DF}"/>
                </a:ext>
              </a:extLst>
            </p:cNvPr>
            <p:cNvSpPr/>
            <p:nvPr/>
          </p:nvSpPr>
          <p:spPr>
            <a:xfrm>
              <a:off x="4160361" y="1644650"/>
              <a:ext cx="985711" cy="985711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8" name="Trapezoid 17">
              <a:extLst>
                <a:ext uri="{FF2B5EF4-FFF2-40B4-BE49-F238E27FC236}">
                  <a16:creationId xmlns:a16="http://schemas.microsoft.com/office/drawing/2014/main" id="{B4C05598-3F85-4A08-AE37-7AD62A0CCC2F}"/>
                </a:ext>
              </a:extLst>
            </p:cNvPr>
            <p:cNvSpPr/>
            <p:nvPr/>
          </p:nvSpPr>
          <p:spPr>
            <a:xfrm>
              <a:off x="3429985" y="4421157"/>
              <a:ext cx="2446464" cy="985711"/>
            </a:xfrm>
            <a:prstGeom prst="trapezoid">
              <a:avLst>
                <a:gd name="adj" fmla="val 59337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r>
                <a:rPr lang="en-US" sz="1200" b="1" cap="all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D6CE304-BBB5-458B-BC00-F8637A7FFC98}"/>
              </a:ext>
            </a:extLst>
          </p:cNvPr>
          <p:cNvGrpSpPr/>
          <p:nvPr/>
        </p:nvGrpSpPr>
        <p:grpSpPr>
          <a:xfrm>
            <a:off x="4736663" y="2090737"/>
            <a:ext cx="1834848" cy="2821664"/>
            <a:chOff x="6315551" y="1644650"/>
            <a:chExt cx="2446464" cy="3762218"/>
          </a:xfrm>
        </p:grpSpPr>
        <p:sp>
          <p:nvSpPr>
            <p:cNvPr id="23" name="Trapezoid 22">
              <a:extLst>
                <a:ext uri="{FF2B5EF4-FFF2-40B4-BE49-F238E27FC236}">
                  <a16:creationId xmlns:a16="http://schemas.microsoft.com/office/drawing/2014/main" id="{25EA27EE-5D16-4213-A12F-4B5939A6716E}"/>
                </a:ext>
              </a:extLst>
            </p:cNvPr>
            <p:cNvSpPr/>
            <p:nvPr/>
          </p:nvSpPr>
          <p:spPr>
            <a:xfrm>
              <a:off x="6315551" y="4421157"/>
              <a:ext cx="2446464" cy="985711"/>
            </a:xfrm>
            <a:prstGeom prst="trapezoid">
              <a:avLst>
                <a:gd name="adj" fmla="val 23193"/>
              </a:avLst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47" name="Trapezoid 46">
              <a:extLst>
                <a:ext uri="{FF2B5EF4-FFF2-40B4-BE49-F238E27FC236}">
                  <a16:creationId xmlns:a16="http://schemas.microsoft.com/office/drawing/2014/main" id="{3842BF43-D5CA-4350-BB4E-53CF996A2FB5}"/>
                </a:ext>
              </a:extLst>
            </p:cNvPr>
            <p:cNvSpPr/>
            <p:nvPr/>
          </p:nvSpPr>
          <p:spPr>
            <a:xfrm>
              <a:off x="6615463" y="1748211"/>
              <a:ext cx="1846640" cy="882149"/>
            </a:xfrm>
            <a:prstGeom prst="trapezoid">
              <a:avLst>
                <a:gd name="adj" fmla="val 50187"/>
              </a:avLst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4C21D363-165E-46EB-9C79-DA0A77658B9E}"/>
                </a:ext>
              </a:extLst>
            </p:cNvPr>
            <p:cNvSpPr/>
            <p:nvPr/>
          </p:nvSpPr>
          <p:spPr>
            <a:xfrm>
              <a:off x="6315551" y="2137505"/>
              <a:ext cx="2446464" cy="2776507"/>
            </a:xfrm>
            <a:prstGeom prst="roundRect">
              <a:avLst>
                <a:gd name="adj" fmla="val 10599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just" defTabSz="685800">
                <a:defRPr/>
              </a:pPr>
              <a:r>
                <a:rPr lang="en-US" sz="1000" noProof="1">
                  <a:solidFill>
                    <a:schemeClr val="bg1"/>
                  </a:solidFill>
                  <a:latin typeface="Calibri" panose="020F0502020204030204"/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DEE4CF8D-077E-46C2-866B-55EAEAD22707}"/>
                </a:ext>
              </a:extLst>
            </p:cNvPr>
            <p:cNvSpPr/>
            <p:nvPr/>
          </p:nvSpPr>
          <p:spPr>
            <a:xfrm>
              <a:off x="7060031" y="2137506"/>
              <a:ext cx="957505" cy="492856"/>
            </a:xfrm>
            <a:prstGeom prst="roundRect">
              <a:avLst>
                <a:gd name="adj" fmla="val 34739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784F3DF4-3DFA-44B6-A8D2-C65A06BB679D}"/>
                </a:ext>
              </a:extLst>
            </p:cNvPr>
            <p:cNvSpPr/>
            <p:nvPr/>
          </p:nvSpPr>
          <p:spPr>
            <a:xfrm>
              <a:off x="7045927" y="1644650"/>
              <a:ext cx="985711" cy="985711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25" name="Trapezoid 24">
              <a:extLst>
                <a:ext uri="{FF2B5EF4-FFF2-40B4-BE49-F238E27FC236}">
                  <a16:creationId xmlns:a16="http://schemas.microsoft.com/office/drawing/2014/main" id="{298EC6ED-1DB9-4A0E-9285-CAAA35BBFDCC}"/>
                </a:ext>
              </a:extLst>
            </p:cNvPr>
            <p:cNvSpPr/>
            <p:nvPr/>
          </p:nvSpPr>
          <p:spPr>
            <a:xfrm>
              <a:off x="6315551" y="4421157"/>
              <a:ext cx="2446464" cy="985711"/>
            </a:xfrm>
            <a:prstGeom prst="trapezoid">
              <a:avLst>
                <a:gd name="adj" fmla="val 59337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r>
                <a:rPr lang="en-US" sz="1200" b="1" cap="all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21F2D3B-DCB4-4D38-9A55-22D6E708676B}"/>
              </a:ext>
            </a:extLst>
          </p:cNvPr>
          <p:cNvGrpSpPr/>
          <p:nvPr/>
        </p:nvGrpSpPr>
        <p:grpSpPr>
          <a:xfrm>
            <a:off x="6900839" y="2090737"/>
            <a:ext cx="1834848" cy="2821664"/>
            <a:chOff x="9201118" y="1644650"/>
            <a:chExt cx="2446464" cy="3762218"/>
          </a:xfrm>
        </p:grpSpPr>
        <p:sp>
          <p:nvSpPr>
            <p:cNvPr id="30" name="Trapezoid 29">
              <a:extLst>
                <a:ext uri="{FF2B5EF4-FFF2-40B4-BE49-F238E27FC236}">
                  <a16:creationId xmlns:a16="http://schemas.microsoft.com/office/drawing/2014/main" id="{2129A2BA-BBC6-4E19-8995-7D545D480AD3}"/>
                </a:ext>
              </a:extLst>
            </p:cNvPr>
            <p:cNvSpPr/>
            <p:nvPr/>
          </p:nvSpPr>
          <p:spPr>
            <a:xfrm>
              <a:off x="9201118" y="4421157"/>
              <a:ext cx="2446464" cy="985711"/>
            </a:xfrm>
            <a:prstGeom prst="trapezoid">
              <a:avLst>
                <a:gd name="adj" fmla="val 23193"/>
              </a:avLst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48" name="Trapezoid 47">
              <a:extLst>
                <a:ext uri="{FF2B5EF4-FFF2-40B4-BE49-F238E27FC236}">
                  <a16:creationId xmlns:a16="http://schemas.microsoft.com/office/drawing/2014/main" id="{0B3D6A5D-0E65-4A5C-8410-0FC35C331311}"/>
                </a:ext>
              </a:extLst>
            </p:cNvPr>
            <p:cNvSpPr/>
            <p:nvPr/>
          </p:nvSpPr>
          <p:spPr>
            <a:xfrm>
              <a:off x="9501030" y="1748211"/>
              <a:ext cx="1846640" cy="882149"/>
            </a:xfrm>
            <a:prstGeom prst="trapezoid">
              <a:avLst>
                <a:gd name="adj" fmla="val 50187"/>
              </a:avLst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151483CB-D5DF-4430-BAEE-E7A396734A45}"/>
                </a:ext>
              </a:extLst>
            </p:cNvPr>
            <p:cNvSpPr/>
            <p:nvPr/>
          </p:nvSpPr>
          <p:spPr>
            <a:xfrm>
              <a:off x="9201118" y="2137505"/>
              <a:ext cx="2446464" cy="2776507"/>
            </a:xfrm>
            <a:prstGeom prst="roundRect">
              <a:avLst>
                <a:gd name="adj" fmla="val 10599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just" defTabSz="685800">
                <a:defRPr/>
              </a:pPr>
              <a:r>
                <a:rPr lang="en-US" sz="1000" noProof="1">
                  <a:solidFill>
                    <a:prstClr val="black">
                      <a:lumMod val="85000"/>
                      <a:lumOff val="15000"/>
                    </a:prstClr>
                  </a:solidFill>
                  <a:latin typeface="Calibri" panose="020F0502020204030204"/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  <p:sp>
          <p:nvSpPr>
            <p:cNvPr id="32" name="Trapezoid 31">
              <a:extLst>
                <a:ext uri="{FF2B5EF4-FFF2-40B4-BE49-F238E27FC236}">
                  <a16:creationId xmlns:a16="http://schemas.microsoft.com/office/drawing/2014/main" id="{D3F3BA4B-5BE6-4803-9214-230DBD5335CD}"/>
                </a:ext>
              </a:extLst>
            </p:cNvPr>
            <p:cNvSpPr/>
            <p:nvPr/>
          </p:nvSpPr>
          <p:spPr>
            <a:xfrm>
              <a:off x="9201118" y="4421157"/>
              <a:ext cx="2446464" cy="985711"/>
            </a:xfrm>
            <a:prstGeom prst="trapezoid">
              <a:avLst>
                <a:gd name="adj" fmla="val 59337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pPr algn="ctr"/>
              <a:r>
                <a:rPr lang="en-US" sz="1200" b="1" cap="all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19EF46C5-C89C-40C8-AEC5-B7D4ECA267BE}"/>
                </a:ext>
              </a:extLst>
            </p:cNvPr>
            <p:cNvSpPr/>
            <p:nvPr/>
          </p:nvSpPr>
          <p:spPr>
            <a:xfrm>
              <a:off x="9945598" y="2137506"/>
              <a:ext cx="957505" cy="492856"/>
            </a:xfrm>
            <a:prstGeom prst="roundRect">
              <a:avLst>
                <a:gd name="adj" fmla="val 34739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D59DCE9F-60C6-4837-A984-F26468F94F1B}"/>
                </a:ext>
              </a:extLst>
            </p:cNvPr>
            <p:cNvSpPr/>
            <p:nvPr/>
          </p:nvSpPr>
          <p:spPr>
            <a:xfrm>
              <a:off x="9931494" y="1644650"/>
              <a:ext cx="985711" cy="98571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 Box Displays – Slide Template</a:t>
            </a:r>
          </a:p>
        </p:txBody>
      </p:sp>
      <p:pic>
        <p:nvPicPr>
          <p:cNvPr id="6" name="Graphic 5" descr="Cycling with solid fill">
            <a:extLst>
              <a:ext uri="{FF2B5EF4-FFF2-40B4-BE49-F238E27FC236}">
                <a16:creationId xmlns:a16="http://schemas.microsoft.com/office/drawing/2014/main" id="{25F74984-0BC0-4FA4-8B83-38CADC3CD3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5248" y="2219890"/>
            <a:ext cx="480980" cy="480980"/>
          </a:xfrm>
          <a:prstGeom prst="rect">
            <a:avLst/>
          </a:prstGeom>
        </p:spPr>
      </p:pic>
      <p:pic>
        <p:nvPicPr>
          <p:cNvPr id="11" name="Graphic 10" descr="Cross country skiing with solid fill">
            <a:extLst>
              <a:ext uri="{FF2B5EF4-FFF2-40B4-BE49-F238E27FC236}">
                <a16:creationId xmlns:a16="http://schemas.microsoft.com/office/drawing/2014/main" id="{4EE3514A-430D-4E16-9EFD-12B8A2BE3C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49423" y="2219890"/>
            <a:ext cx="480980" cy="480980"/>
          </a:xfrm>
          <a:prstGeom prst="rect">
            <a:avLst/>
          </a:prstGeom>
        </p:spPr>
      </p:pic>
      <p:pic>
        <p:nvPicPr>
          <p:cNvPr id="38" name="Graphic 37" descr="Golf with solid fill">
            <a:extLst>
              <a:ext uri="{FF2B5EF4-FFF2-40B4-BE49-F238E27FC236}">
                <a16:creationId xmlns:a16="http://schemas.microsoft.com/office/drawing/2014/main" id="{69A1AC64-399E-4061-BE17-E6EE8EFBFA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13597" y="2219890"/>
            <a:ext cx="480980" cy="480980"/>
          </a:xfrm>
          <a:prstGeom prst="rect">
            <a:avLst/>
          </a:prstGeom>
        </p:spPr>
      </p:pic>
      <p:pic>
        <p:nvPicPr>
          <p:cNvPr id="40" name="Graphic 39" descr="Swimming with solid fill">
            <a:extLst>
              <a:ext uri="{FF2B5EF4-FFF2-40B4-BE49-F238E27FC236}">
                <a16:creationId xmlns:a16="http://schemas.microsoft.com/office/drawing/2014/main" id="{C9685C61-6025-49AA-A701-52C0A6498D8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77773" y="2219890"/>
            <a:ext cx="480980" cy="480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027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345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Text Box Displays – Slide Template</vt:lpstr>
      <vt:lpstr>Text Box Displays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Text Box Displays</dc:title>
  <dc:creator>PresentationGO.com</dc:creator>
  <dc:description>© Copyright PresentationGO.com</dc:description>
  <dcterms:created xsi:type="dcterms:W3CDTF">2014-11-26T05:14:11Z</dcterms:created>
  <dcterms:modified xsi:type="dcterms:W3CDTF">2021-01-12T01:40:47Z</dcterms:modified>
  <cp:category>Text &amp; Tables</cp:category>
</cp:coreProperties>
</file>