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77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Flower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8927481" y="431534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338440" y="431534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8927481" y="1546356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338440" y="1546356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7820A3D-F354-42A8-86B9-0EE6A8EDD306}"/>
              </a:ext>
            </a:extLst>
          </p:cNvPr>
          <p:cNvSpPr/>
          <p:nvPr/>
        </p:nvSpPr>
        <p:spPr>
          <a:xfrm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B69B55D-8E7C-473C-85FB-BC9E6AC5663B}"/>
              </a:ext>
            </a:extLst>
          </p:cNvPr>
          <p:cNvSpPr/>
          <p:nvPr/>
        </p:nvSpPr>
        <p:spPr>
          <a:xfrm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10C61FB-BA95-4248-BC6E-94C9C4230626}"/>
              </a:ext>
            </a:extLst>
          </p:cNvPr>
          <p:cNvSpPr/>
          <p:nvPr/>
        </p:nvSpPr>
        <p:spPr>
          <a:xfrm>
            <a:off x="609600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43CF1F4-1D22-46EA-9502-EC1F65EC3751}"/>
              </a:ext>
            </a:extLst>
          </p:cNvPr>
          <p:cNvSpPr/>
          <p:nvPr/>
        </p:nvSpPr>
        <p:spPr>
          <a:xfrm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D19230C-2CB0-4AD5-8031-B2C0189FCFE6}"/>
              </a:ext>
            </a:extLst>
          </p:cNvPr>
          <p:cNvSpPr/>
          <p:nvPr/>
        </p:nvSpPr>
        <p:spPr>
          <a:xfrm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0AF81E9-322B-4F9E-A1A5-0574C91558A5}"/>
              </a:ext>
            </a:extLst>
          </p:cNvPr>
          <p:cNvSpPr/>
          <p:nvPr/>
        </p:nvSpPr>
        <p:spPr>
          <a:xfrm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54E1652-3BF0-4A03-8F9C-A6A0DCE84445}"/>
              </a:ext>
            </a:extLst>
          </p:cNvPr>
          <p:cNvSpPr/>
          <p:nvPr/>
        </p:nvSpPr>
        <p:spPr>
          <a:xfrm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4A36F74-04FC-4D1F-82A1-D438E14F458D}"/>
              </a:ext>
            </a:extLst>
          </p:cNvPr>
          <p:cNvSpPr/>
          <p:nvPr/>
        </p:nvSpPr>
        <p:spPr>
          <a:xfrm>
            <a:off x="609600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B5C99BF-4A96-4170-9A83-C80079046209}"/>
              </a:ext>
            </a:extLst>
          </p:cNvPr>
          <p:cNvSpPr/>
          <p:nvPr/>
        </p:nvSpPr>
        <p:spPr>
          <a:xfrm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2E2F1D7-1001-4DE0-B31B-7BF57399ECED}"/>
              </a:ext>
            </a:extLst>
          </p:cNvPr>
          <p:cNvSpPr/>
          <p:nvPr/>
        </p:nvSpPr>
        <p:spPr>
          <a:xfrm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D6A84D1-EC65-4E3C-801B-4EAFAD5B7E53}"/>
              </a:ext>
            </a:extLst>
          </p:cNvPr>
          <p:cNvSpPr/>
          <p:nvPr/>
        </p:nvSpPr>
        <p:spPr>
          <a:xfrm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05C0FA6-4FDC-4E32-8599-53A6374A397C}"/>
              </a:ext>
            </a:extLst>
          </p:cNvPr>
          <p:cNvSpPr/>
          <p:nvPr/>
        </p:nvSpPr>
        <p:spPr>
          <a:xfrm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6" name="Graphic 45" descr="Users">
            <a:extLst>
              <a:ext uri="{FF2B5EF4-FFF2-40B4-BE49-F238E27FC236}">
                <a16:creationId xmlns:a16="http://schemas.microsoft.com/office/drawing/2014/main" id="{54CBB537-5FD5-474F-B79B-F000A4B14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534725"/>
            <a:ext cx="609600" cy="609600"/>
          </a:xfrm>
          <a:prstGeom prst="rect">
            <a:avLst/>
          </a:prstGeom>
        </p:spPr>
      </p:pic>
      <p:pic>
        <p:nvPicPr>
          <p:cNvPr id="47" name="Graphic 46" descr="Puzzle">
            <a:extLst>
              <a:ext uri="{FF2B5EF4-FFF2-40B4-BE49-F238E27FC236}">
                <a16:creationId xmlns:a16="http://schemas.microsoft.com/office/drawing/2014/main" id="{13874468-1047-4E37-B810-4571E62267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4040315"/>
            <a:ext cx="609600" cy="609600"/>
          </a:xfrm>
          <a:prstGeom prst="rect">
            <a:avLst/>
          </a:prstGeom>
        </p:spPr>
      </p:pic>
      <p:pic>
        <p:nvPicPr>
          <p:cNvPr id="48" name="Graphic 47" descr="Lightbulb">
            <a:extLst>
              <a:ext uri="{FF2B5EF4-FFF2-40B4-BE49-F238E27FC236}">
                <a16:creationId xmlns:a16="http://schemas.microsoft.com/office/drawing/2014/main" id="{DCC5139B-3521-4629-8B41-E9CB411D40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4040315"/>
            <a:ext cx="609600" cy="609600"/>
          </a:xfrm>
          <a:prstGeom prst="rect">
            <a:avLst/>
          </a:prstGeom>
        </p:spPr>
      </p:pic>
      <p:pic>
        <p:nvPicPr>
          <p:cNvPr id="49" name="Graphic 48" descr="Rocket">
            <a:extLst>
              <a:ext uri="{FF2B5EF4-FFF2-40B4-BE49-F238E27FC236}">
                <a16:creationId xmlns:a16="http://schemas.microsoft.com/office/drawing/2014/main" id="{D1487AA9-4267-43C1-AC5D-E6A13E52DD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534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80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Flower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8927481" y="431534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338440" y="431534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8927481" y="1546356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338440" y="1546356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763FD57-4A88-4F9A-BE62-A9E00127EE59}"/>
              </a:ext>
            </a:extLst>
          </p:cNvPr>
          <p:cNvSpPr/>
          <p:nvPr/>
        </p:nvSpPr>
        <p:spPr>
          <a:xfrm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766580C-744B-45E8-AF29-B1A0A2BD0704}"/>
              </a:ext>
            </a:extLst>
          </p:cNvPr>
          <p:cNvSpPr/>
          <p:nvPr/>
        </p:nvSpPr>
        <p:spPr>
          <a:xfrm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067DB13-2D6A-4A8E-9B7C-67061F7104CD}"/>
              </a:ext>
            </a:extLst>
          </p:cNvPr>
          <p:cNvSpPr/>
          <p:nvPr/>
        </p:nvSpPr>
        <p:spPr>
          <a:xfrm>
            <a:off x="609600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F0A8B47-6C6B-442F-96B9-98E6201CEDDC}"/>
              </a:ext>
            </a:extLst>
          </p:cNvPr>
          <p:cNvSpPr/>
          <p:nvPr/>
        </p:nvSpPr>
        <p:spPr>
          <a:xfrm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5E8E409-36F5-4A84-8F57-E1E2657D922F}"/>
              </a:ext>
            </a:extLst>
          </p:cNvPr>
          <p:cNvSpPr/>
          <p:nvPr/>
        </p:nvSpPr>
        <p:spPr>
          <a:xfrm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A65DD2E-C466-47F4-A5C9-6EC5EDBEB7E5}"/>
              </a:ext>
            </a:extLst>
          </p:cNvPr>
          <p:cNvSpPr/>
          <p:nvPr/>
        </p:nvSpPr>
        <p:spPr>
          <a:xfrm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4ED428C-A459-40E6-9C3E-2AE6ECB485DB}"/>
              </a:ext>
            </a:extLst>
          </p:cNvPr>
          <p:cNvSpPr/>
          <p:nvPr/>
        </p:nvSpPr>
        <p:spPr>
          <a:xfrm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D920AB9-C1DA-4EC2-9BBF-BCE6D529BFEA}"/>
              </a:ext>
            </a:extLst>
          </p:cNvPr>
          <p:cNvSpPr/>
          <p:nvPr/>
        </p:nvSpPr>
        <p:spPr>
          <a:xfrm>
            <a:off x="609600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6654828-4244-49BF-B481-6F91309C8B86}"/>
              </a:ext>
            </a:extLst>
          </p:cNvPr>
          <p:cNvSpPr/>
          <p:nvPr/>
        </p:nvSpPr>
        <p:spPr>
          <a:xfrm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F489B84-E838-4D0D-8FCB-F777433F964B}"/>
              </a:ext>
            </a:extLst>
          </p:cNvPr>
          <p:cNvSpPr/>
          <p:nvPr/>
        </p:nvSpPr>
        <p:spPr>
          <a:xfrm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79FDE64-9143-4ED7-8201-4547E4CE7907}"/>
              </a:ext>
            </a:extLst>
          </p:cNvPr>
          <p:cNvSpPr/>
          <p:nvPr/>
        </p:nvSpPr>
        <p:spPr>
          <a:xfrm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7732970-5CA3-47AE-9FC2-DEE942768B53}"/>
              </a:ext>
            </a:extLst>
          </p:cNvPr>
          <p:cNvSpPr/>
          <p:nvPr/>
        </p:nvSpPr>
        <p:spPr>
          <a:xfrm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6" name="Graphic 45" descr="Users">
            <a:extLst>
              <a:ext uri="{FF2B5EF4-FFF2-40B4-BE49-F238E27FC236}">
                <a16:creationId xmlns:a16="http://schemas.microsoft.com/office/drawing/2014/main" id="{0457657F-D6D4-4007-A74D-F0A15B25C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534725"/>
            <a:ext cx="609600" cy="609600"/>
          </a:xfrm>
          <a:prstGeom prst="rect">
            <a:avLst/>
          </a:prstGeom>
        </p:spPr>
      </p:pic>
      <p:pic>
        <p:nvPicPr>
          <p:cNvPr id="47" name="Graphic 46" descr="Puzzle">
            <a:extLst>
              <a:ext uri="{FF2B5EF4-FFF2-40B4-BE49-F238E27FC236}">
                <a16:creationId xmlns:a16="http://schemas.microsoft.com/office/drawing/2014/main" id="{5AD2BF37-C866-47C4-BC27-C8160EE11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4040315"/>
            <a:ext cx="609600" cy="609600"/>
          </a:xfrm>
          <a:prstGeom prst="rect">
            <a:avLst/>
          </a:prstGeom>
        </p:spPr>
      </p:pic>
      <p:pic>
        <p:nvPicPr>
          <p:cNvPr id="48" name="Graphic 47" descr="Lightbulb">
            <a:extLst>
              <a:ext uri="{FF2B5EF4-FFF2-40B4-BE49-F238E27FC236}">
                <a16:creationId xmlns:a16="http://schemas.microsoft.com/office/drawing/2014/main" id="{18DAFEAC-5C8C-4F69-BB4A-8A70EFD7E1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4040315"/>
            <a:ext cx="609600" cy="609600"/>
          </a:xfrm>
          <a:prstGeom prst="rect">
            <a:avLst/>
          </a:prstGeom>
        </p:spPr>
      </p:pic>
      <p:pic>
        <p:nvPicPr>
          <p:cNvPr id="49" name="Graphic 48" descr="Rocket">
            <a:extLst>
              <a:ext uri="{FF2B5EF4-FFF2-40B4-BE49-F238E27FC236}">
                <a16:creationId xmlns:a16="http://schemas.microsoft.com/office/drawing/2014/main" id="{5E09BB10-BE66-4D77-A56B-EA2BFB0119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534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63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8644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Flower Matrix – Slide Template</vt:lpstr>
      <vt:lpstr>Quadrant Flower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Flower Matrix</dc:title>
  <dc:creator>PresentationGO.com</dc:creator>
  <dc:description>© Copyright PresentationGO.com</dc:description>
  <dcterms:created xsi:type="dcterms:W3CDTF">2014-11-26T05:14:11Z</dcterms:created>
  <dcterms:modified xsi:type="dcterms:W3CDTF">2021-01-12T16:13:09Z</dcterms:modified>
  <cp:category>Charts &amp; Diagrams</cp:category>
</cp:coreProperties>
</file>