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92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Trumpet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8927481" y="431534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338440" y="431534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8927481" y="1546356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338440" y="1546356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738E07C9-F114-49FE-89C6-3E16382711CA}"/>
              </a:ext>
            </a:extLst>
          </p:cNvPr>
          <p:cNvSpPr/>
          <p:nvPr/>
        </p:nvSpPr>
        <p:spPr>
          <a:xfrm rot="16200000"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B9DFE9D-F43C-4459-9E57-B4B67FCF593F}"/>
              </a:ext>
            </a:extLst>
          </p:cNvPr>
          <p:cNvSpPr/>
          <p:nvPr/>
        </p:nvSpPr>
        <p:spPr>
          <a:xfrm rot="5400000"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1329F6F-BE60-41BB-879E-736FD6CE0606}"/>
              </a:ext>
            </a:extLst>
          </p:cNvPr>
          <p:cNvSpPr/>
          <p:nvPr/>
        </p:nvSpPr>
        <p:spPr>
          <a:xfrm rot="5400000">
            <a:off x="609600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121C96A-D859-422C-9FDA-61F6BB3E1687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0AB8DDB-E93F-45E8-8432-C3489922CF33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76493A64-0465-4BB0-9E98-43B1519E1E2E}"/>
              </a:ext>
            </a:extLst>
          </p:cNvPr>
          <p:cNvSpPr/>
          <p:nvPr/>
        </p:nvSpPr>
        <p:spPr>
          <a:xfrm rot="16200000"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C6077689-E04C-4DE1-B90D-32150D1382A7}"/>
              </a:ext>
            </a:extLst>
          </p:cNvPr>
          <p:cNvSpPr/>
          <p:nvPr/>
        </p:nvSpPr>
        <p:spPr>
          <a:xfrm rot="16200000"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603A9C9-6216-4AAF-8D01-7996B004BED8}"/>
              </a:ext>
            </a:extLst>
          </p:cNvPr>
          <p:cNvSpPr/>
          <p:nvPr/>
        </p:nvSpPr>
        <p:spPr>
          <a:xfrm rot="5400000">
            <a:off x="609600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57FDBA7-BB5D-4A30-AA0E-AE867417DA48}"/>
              </a:ext>
            </a:extLst>
          </p:cNvPr>
          <p:cNvSpPr/>
          <p:nvPr/>
        </p:nvSpPr>
        <p:spPr>
          <a:xfrm rot="5400000"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5D7F3345-A154-40BB-94B0-35D5E978562B}"/>
              </a:ext>
            </a:extLst>
          </p:cNvPr>
          <p:cNvSpPr/>
          <p:nvPr/>
        </p:nvSpPr>
        <p:spPr>
          <a:xfrm rot="16200000"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9260E7F-2D5E-4D1C-9A09-362A40938237}"/>
              </a:ext>
            </a:extLst>
          </p:cNvPr>
          <p:cNvSpPr/>
          <p:nvPr/>
        </p:nvSpPr>
        <p:spPr>
          <a:xfrm rot="5400000"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5DF9B76-0084-49D5-A76B-8E8AA9F325F0}"/>
              </a:ext>
            </a:extLst>
          </p:cNvPr>
          <p:cNvSpPr/>
          <p:nvPr/>
        </p:nvSpPr>
        <p:spPr>
          <a:xfrm rot="16200000"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2" name="Graphic 61" descr="Users">
            <a:extLst>
              <a:ext uri="{FF2B5EF4-FFF2-40B4-BE49-F238E27FC236}">
                <a16:creationId xmlns:a16="http://schemas.microsoft.com/office/drawing/2014/main" id="{555FA919-4B1B-4BBB-B412-111A3E4C4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839524"/>
            <a:ext cx="609600" cy="609600"/>
          </a:xfrm>
          <a:prstGeom prst="rect">
            <a:avLst/>
          </a:prstGeom>
        </p:spPr>
      </p:pic>
      <p:pic>
        <p:nvPicPr>
          <p:cNvPr id="63" name="Graphic 62" descr="Puzzle">
            <a:extLst>
              <a:ext uri="{FF2B5EF4-FFF2-40B4-BE49-F238E27FC236}">
                <a16:creationId xmlns:a16="http://schemas.microsoft.com/office/drawing/2014/main" id="{412C92E1-C408-4726-9F95-DBFAC0BCC5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3750749"/>
            <a:ext cx="609600" cy="609600"/>
          </a:xfrm>
          <a:prstGeom prst="rect">
            <a:avLst/>
          </a:prstGeom>
        </p:spPr>
      </p:pic>
      <p:pic>
        <p:nvPicPr>
          <p:cNvPr id="64" name="Graphic 63" descr="Lightbulb">
            <a:extLst>
              <a:ext uri="{FF2B5EF4-FFF2-40B4-BE49-F238E27FC236}">
                <a16:creationId xmlns:a16="http://schemas.microsoft.com/office/drawing/2014/main" id="{AE5A30BF-D366-40AE-99A6-F62BBF0E15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3750749"/>
            <a:ext cx="609600" cy="609600"/>
          </a:xfrm>
          <a:prstGeom prst="rect">
            <a:avLst/>
          </a:prstGeom>
        </p:spPr>
      </p:pic>
      <p:pic>
        <p:nvPicPr>
          <p:cNvPr id="65" name="Graphic 64" descr="Rocket">
            <a:extLst>
              <a:ext uri="{FF2B5EF4-FFF2-40B4-BE49-F238E27FC236}">
                <a16:creationId xmlns:a16="http://schemas.microsoft.com/office/drawing/2014/main" id="{2B801E0D-270E-4B3A-87D7-1DACA64023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839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7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Trumpet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8927481" y="4315348"/>
            <a:ext cx="2926080" cy="1290153"/>
            <a:chOff x="8921977" y="407338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338440" y="431534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8927481" y="1546356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338440" y="1546356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774BD49-C1EC-4674-A754-B219C0A996E8}"/>
              </a:ext>
            </a:extLst>
          </p:cNvPr>
          <p:cNvSpPr/>
          <p:nvPr/>
        </p:nvSpPr>
        <p:spPr>
          <a:xfrm rot="16200000"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6C8FE0E8-D564-4C42-842E-9F2BEA799186}"/>
              </a:ext>
            </a:extLst>
          </p:cNvPr>
          <p:cNvSpPr/>
          <p:nvPr/>
        </p:nvSpPr>
        <p:spPr>
          <a:xfrm rot="5400000"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1B5D3D4-F7EF-4150-8D69-422C1A04A0BE}"/>
              </a:ext>
            </a:extLst>
          </p:cNvPr>
          <p:cNvSpPr/>
          <p:nvPr/>
        </p:nvSpPr>
        <p:spPr>
          <a:xfrm rot="5400000">
            <a:off x="609600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85E49B9-5D93-4477-8F17-F3ACB6A99D8D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7EA5053-BDE7-406A-B933-44F605007687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9EBBDA5-8246-4E0B-8388-8010B3C857C3}"/>
              </a:ext>
            </a:extLst>
          </p:cNvPr>
          <p:cNvSpPr/>
          <p:nvPr/>
        </p:nvSpPr>
        <p:spPr>
          <a:xfrm rot="16200000"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E26B224-985D-46EF-B266-62EA2D1059E6}"/>
              </a:ext>
            </a:extLst>
          </p:cNvPr>
          <p:cNvSpPr/>
          <p:nvPr/>
        </p:nvSpPr>
        <p:spPr>
          <a:xfrm rot="16200000"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8978533-BAEF-4FA5-9E27-996E6BBA5093}"/>
              </a:ext>
            </a:extLst>
          </p:cNvPr>
          <p:cNvSpPr/>
          <p:nvPr/>
        </p:nvSpPr>
        <p:spPr>
          <a:xfrm rot="5400000">
            <a:off x="609600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9687612-F85E-4AC3-9C49-3B2388ACE54E}"/>
              </a:ext>
            </a:extLst>
          </p:cNvPr>
          <p:cNvSpPr/>
          <p:nvPr/>
        </p:nvSpPr>
        <p:spPr>
          <a:xfrm rot="5400000"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4F98D44B-CB36-4F32-86FE-CB0A168B58E6}"/>
              </a:ext>
            </a:extLst>
          </p:cNvPr>
          <p:cNvSpPr/>
          <p:nvPr/>
        </p:nvSpPr>
        <p:spPr>
          <a:xfrm rot="16200000"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426695C-658E-41C6-AB18-CCD36FE41E49}"/>
              </a:ext>
            </a:extLst>
          </p:cNvPr>
          <p:cNvSpPr/>
          <p:nvPr/>
        </p:nvSpPr>
        <p:spPr>
          <a:xfrm rot="5400000"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C566BB7-B987-46C9-8EB6-682148A217E4}"/>
              </a:ext>
            </a:extLst>
          </p:cNvPr>
          <p:cNvSpPr/>
          <p:nvPr/>
        </p:nvSpPr>
        <p:spPr>
          <a:xfrm rot="16200000"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2" name="Graphic 61" descr="Users">
            <a:extLst>
              <a:ext uri="{FF2B5EF4-FFF2-40B4-BE49-F238E27FC236}">
                <a16:creationId xmlns:a16="http://schemas.microsoft.com/office/drawing/2014/main" id="{8B4BE099-3DEB-48A4-96FE-89EB3EBECC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839524"/>
            <a:ext cx="609600" cy="609600"/>
          </a:xfrm>
          <a:prstGeom prst="rect">
            <a:avLst/>
          </a:prstGeom>
        </p:spPr>
      </p:pic>
      <p:pic>
        <p:nvPicPr>
          <p:cNvPr id="63" name="Graphic 62" descr="Puzzle">
            <a:extLst>
              <a:ext uri="{FF2B5EF4-FFF2-40B4-BE49-F238E27FC236}">
                <a16:creationId xmlns:a16="http://schemas.microsoft.com/office/drawing/2014/main" id="{730C33FA-BACC-40B1-A011-3BA70BCB6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3750749"/>
            <a:ext cx="609600" cy="609600"/>
          </a:xfrm>
          <a:prstGeom prst="rect">
            <a:avLst/>
          </a:prstGeom>
        </p:spPr>
      </p:pic>
      <p:pic>
        <p:nvPicPr>
          <p:cNvPr id="64" name="Graphic 63" descr="Lightbulb">
            <a:extLst>
              <a:ext uri="{FF2B5EF4-FFF2-40B4-BE49-F238E27FC236}">
                <a16:creationId xmlns:a16="http://schemas.microsoft.com/office/drawing/2014/main" id="{1E1083C8-60CD-4651-AF1E-7A71032C3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3750749"/>
            <a:ext cx="609600" cy="609600"/>
          </a:xfrm>
          <a:prstGeom prst="rect">
            <a:avLst/>
          </a:prstGeom>
        </p:spPr>
      </p:pic>
      <p:pic>
        <p:nvPicPr>
          <p:cNvPr id="65" name="Graphic 64" descr="Rocket">
            <a:extLst>
              <a:ext uri="{FF2B5EF4-FFF2-40B4-BE49-F238E27FC236}">
                <a16:creationId xmlns:a16="http://schemas.microsoft.com/office/drawing/2014/main" id="{14671429-2696-4B21-818B-9C2958FA44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839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6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Trumpet Matrix – Slide Template</vt:lpstr>
      <vt:lpstr>Quadrant Trumpet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Trumpet Matrix</dc:title>
  <dc:creator>PresentationGO.com</dc:creator>
  <dc:description>© Copyright PresentationGO.com</dc:description>
  <dcterms:created xsi:type="dcterms:W3CDTF">2014-11-26T05:14:11Z</dcterms:created>
  <dcterms:modified xsi:type="dcterms:W3CDTF">2021-01-12T16:16:34Z</dcterms:modified>
  <cp:category>Charts &amp; Diagrams</cp:category>
</cp:coreProperties>
</file>