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07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24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Cycle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6883052" y="3941662"/>
            <a:ext cx="1782413" cy="1413892"/>
            <a:chOff x="8921977" y="4001571"/>
            <a:chExt cx="2926080" cy="18851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478535" y="3941661"/>
            <a:ext cx="1782413" cy="1413892"/>
            <a:chOff x="332936" y="4580523"/>
            <a:chExt cx="2926080" cy="188518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6883052" y="2046640"/>
            <a:ext cx="1782413" cy="1413892"/>
            <a:chOff x="8921977" y="1394910"/>
            <a:chExt cx="2926080" cy="188518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478535" y="1921121"/>
            <a:ext cx="1782413" cy="1413892"/>
            <a:chOff x="332936" y="2555951"/>
            <a:chExt cx="2926080" cy="188518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583D9E9-4610-4838-94F7-BCE7F368DCCD}"/>
              </a:ext>
            </a:extLst>
          </p:cNvPr>
          <p:cNvSpPr/>
          <p:nvPr/>
        </p:nvSpPr>
        <p:spPr>
          <a:xfrm rot="16200000">
            <a:off x="4572000" y="3635910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B7AD19C-1488-4F60-9676-44DE3E672CC3}"/>
              </a:ext>
            </a:extLst>
          </p:cNvPr>
          <p:cNvSpPr/>
          <p:nvPr/>
        </p:nvSpPr>
        <p:spPr>
          <a:xfrm rot="5400000">
            <a:off x="5584698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76A48D1-1B49-431D-8E11-02AA641927B5}"/>
              </a:ext>
            </a:extLst>
          </p:cNvPr>
          <p:cNvSpPr/>
          <p:nvPr/>
        </p:nvSpPr>
        <p:spPr>
          <a:xfrm rot="5400000">
            <a:off x="4572000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9BCCA14-D6BA-444F-9A13-EDD93290A840}"/>
              </a:ext>
            </a:extLst>
          </p:cNvPr>
          <p:cNvSpPr/>
          <p:nvPr/>
        </p:nvSpPr>
        <p:spPr>
          <a:xfrm rot="16200000">
            <a:off x="5584698" y="363591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3533545-5EC9-4E3E-8F55-6B61BD4C58E8}"/>
              </a:ext>
            </a:extLst>
          </p:cNvPr>
          <p:cNvSpPr/>
          <p:nvPr/>
        </p:nvSpPr>
        <p:spPr>
          <a:xfrm rot="5400000">
            <a:off x="3559302" y="1610515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0382D70-8AA3-45A8-BE09-28E786CE3494}"/>
              </a:ext>
            </a:extLst>
          </p:cNvPr>
          <p:cNvSpPr/>
          <p:nvPr/>
        </p:nvSpPr>
        <p:spPr>
          <a:xfrm rot="16200000">
            <a:off x="3559302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96CD32D-0588-4127-98AD-74083FA79507}"/>
              </a:ext>
            </a:extLst>
          </p:cNvPr>
          <p:cNvSpPr/>
          <p:nvPr/>
        </p:nvSpPr>
        <p:spPr>
          <a:xfrm rot="16200000">
            <a:off x="4572000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A2F4564-4094-4F9A-99FB-BB3ABCF160C9}"/>
              </a:ext>
            </a:extLst>
          </p:cNvPr>
          <p:cNvSpPr/>
          <p:nvPr/>
        </p:nvSpPr>
        <p:spPr>
          <a:xfrm rot="5400000">
            <a:off x="4572000" y="464860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AF0D83B-31B6-4333-8DA3-C56490D3AF73}"/>
              </a:ext>
            </a:extLst>
          </p:cNvPr>
          <p:cNvSpPr/>
          <p:nvPr/>
        </p:nvSpPr>
        <p:spPr>
          <a:xfrm rot="5400000">
            <a:off x="3559302" y="363591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F4D5DD9-4927-44BC-BD5A-C172FB590BE8}"/>
              </a:ext>
            </a:extLst>
          </p:cNvPr>
          <p:cNvSpPr/>
          <p:nvPr/>
        </p:nvSpPr>
        <p:spPr>
          <a:xfrm rot="16200000">
            <a:off x="3559302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926B101-7CAD-42A6-A719-AD33C3888D1E}"/>
              </a:ext>
            </a:extLst>
          </p:cNvPr>
          <p:cNvSpPr/>
          <p:nvPr/>
        </p:nvSpPr>
        <p:spPr>
          <a:xfrm rot="5400000">
            <a:off x="2546604" y="363591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99F91DB-247E-4D60-A4DA-E05C940244E8}"/>
              </a:ext>
            </a:extLst>
          </p:cNvPr>
          <p:cNvSpPr/>
          <p:nvPr/>
        </p:nvSpPr>
        <p:spPr>
          <a:xfrm rot="16200000">
            <a:off x="2546604" y="2623213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5E521A9-8C42-4DF7-BF4A-B78178A4054B}"/>
              </a:ext>
            </a:extLst>
          </p:cNvPr>
          <p:cNvSpPr/>
          <p:nvPr/>
        </p:nvSpPr>
        <p:spPr>
          <a:xfrm rot="16200000">
            <a:off x="2546604" y="4648609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AD9D0AF-7B48-4547-807E-9EC09B4F21AF}"/>
              </a:ext>
            </a:extLst>
          </p:cNvPr>
          <p:cNvSpPr/>
          <p:nvPr/>
        </p:nvSpPr>
        <p:spPr>
          <a:xfrm rot="5400000">
            <a:off x="5584698" y="464860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AEF4B252-4BE3-4932-B126-FD46A464E7C5}"/>
              </a:ext>
            </a:extLst>
          </p:cNvPr>
          <p:cNvSpPr/>
          <p:nvPr/>
        </p:nvSpPr>
        <p:spPr>
          <a:xfrm rot="5400000">
            <a:off x="2546604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68FF1B5-F16E-4B32-AC18-5539E4CC7D80}"/>
              </a:ext>
            </a:extLst>
          </p:cNvPr>
          <p:cNvSpPr/>
          <p:nvPr/>
        </p:nvSpPr>
        <p:spPr>
          <a:xfrm rot="16200000">
            <a:off x="5584698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D5F0A5BC-65FF-412D-B863-E05EAA58D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2603" y="3007346"/>
            <a:ext cx="509000" cy="509000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5BCEB3FD-72F6-4C31-A098-CD7C37013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603" y="3768195"/>
            <a:ext cx="509000" cy="509000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F14C9A5A-6A15-41D1-A697-5D55C74C3A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397" y="3768195"/>
            <a:ext cx="509000" cy="509000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55E24DA8-50BE-4274-98E6-0D7D9C50C2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397" y="3007346"/>
            <a:ext cx="509000" cy="5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7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Cycle Matrix – Slide Template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5ECDCA4-51C4-46F6-83BC-9BB0EAB8D109}"/>
              </a:ext>
            </a:extLst>
          </p:cNvPr>
          <p:cNvGrpSpPr/>
          <p:nvPr/>
        </p:nvGrpSpPr>
        <p:grpSpPr>
          <a:xfrm>
            <a:off x="6883052" y="3941662"/>
            <a:ext cx="1782413" cy="1413892"/>
            <a:chOff x="8921977" y="4001571"/>
            <a:chExt cx="2926080" cy="188518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1DB9F1-D824-4642-8C04-1A6598D2D8B3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8ADA24-1C38-48D7-91CD-5ACFC7512DE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4C52F4-ABDA-4B72-B5D1-7C295262E5DC}"/>
              </a:ext>
            </a:extLst>
          </p:cNvPr>
          <p:cNvGrpSpPr/>
          <p:nvPr/>
        </p:nvGrpSpPr>
        <p:grpSpPr>
          <a:xfrm>
            <a:off x="478535" y="3941661"/>
            <a:ext cx="1782413" cy="1413892"/>
            <a:chOff x="332936" y="4580523"/>
            <a:chExt cx="2926080" cy="188518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E4A3A7-55B0-428E-A999-F639CB33FBF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755B52-45A2-4FC0-AA76-944F93301CD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58590C4-1510-4986-B390-9A4A5E78EF7D}"/>
              </a:ext>
            </a:extLst>
          </p:cNvPr>
          <p:cNvGrpSpPr/>
          <p:nvPr/>
        </p:nvGrpSpPr>
        <p:grpSpPr>
          <a:xfrm>
            <a:off x="6883052" y="2046640"/>
            <a:ext cx="1782413" cy="1413892"/>
            <a:chOff x="8921977" y="1394910"/>
            <a:chExt cx="2926080" cy="188518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0D5B9A-B994-4A3E-97C3-D45AB6DC3F0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11A8B7-3F80-485F-9A9D-277B13F2CE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10E102-A69E-409E-85AA-3B27C94E697C}"/>
              </a:ext>
            </a:extLst>
          </p:cNvPr>
          <p:cNvGrpSpPr/>
          <p:nvPr/>
        </p:nvGrpSpPr>
        <p:grpSpPr>
          <a:xfrm>
            <a:off x="478535" y="1921121"/>
            <a:ext cx="1782413" cy="1413892"/>
            <a:chOff x="332936" y="2555951"/>
            <a:chExt cx="2926080" cy="188518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B4E862-CCF3-44BC-ACA7-D56C5859D94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A0302A2-2366-487F-9C53-65D0C043F39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583D9E9-4610-4838-94F7-BCE7F368DCCD}"/>
              </a:ext>
            </a:extLst>
          </p:cNvPr>
          <p:cNvSpPr/>
          <p:nvPr/>
        </p:nvSpPr>
        <p:spPr>
          <a:xfrm rot="16200000">
            <a:off x="4572000" y="3635910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B7AD19C-1488-4F60-9676-44DE3E672CC3}"/>
              </a:ext>
            </a:extLst>
          </p:cNvPr>
          <p:cNvSpPr/>
          <p:nvPr/>
        </p:nvSpPr>
        <p:spPr>
          <a:xfrm rot="5400000">
            <a:off x="5584698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A76A48D1-1B49-431D-8E11-02AA641927B5}"/>
              </a:ext>
            </a:extLst>
          </p:cNvPr>
          <p:cNvSpPr/>
          <p:nvPr/>
        </p:nvSpPr>
        <p:spPr>
          <a:xfrm rot="5400000">
            <a:off x="4572000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9BCCA14-D6BA-444F-9A13-EDD93290A840}"/>
              </a:ext>
            </a:extLst>
          </p:cNvPr>
          <p:cNvSpPr/>
          <p:nvPr/>
        </p:nvSpPr>
        <p:spPr>
          <a:xfrm rot="16200000">
            <a:off x="5584698" y="363591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3533545-5EC9-4E3E-8F55-6B61BD4C58E8}"/>
              </a:ext>
            </a:extLst>
          </p:cNvPr>
          <p:cNvSpPr/>
          <p:nvPr/>
        </p:nvSpPr>
        <p:spPr>
          <a:xfrm rot="5400000">
            <a:off x="3559302" y="1610515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A0382D70-8AA3-45A8-BE09-28E786CE3494}"/>
              </a:ext>
            </a:extLst>
          </p:cNvPr>
          <p:cNvSpPr/>
          <p:nvPr/>
        </p:nvSpPr>
        <p:spPr>
          <a:xfrm rot="16200000">
            <a:off x="3559302" y="4648609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96CD32D-0588-4127-98AD-74083FA79507}"/>
              </a:ext>
            </a:extLst>
          </p:cNvPr>
          <p:cNvSpPr/>
          <p:nvPr/>
        </p:nvSpPr>
        <p:spPr>
          <a:xfrm rot="16200000">
            <a:off x="4572000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A2F4564-4094-4F9A-99FB-BB3ABCF160C9}"/>
              </a:ext>
            </a:extLst>
          </p:cNvPr>
          <p:cNvSpPr/>
          <p:nvPr/>
        </p:nvSpPr>
        <p:spPr>
          <a:xfrm rot="5400000">
            <a:off x="4572000" y="464860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AF0D83B-31B6-4333-8DA3-C56490D3AF73}"/>
              </a:ext>
            </a:extLst>
          </p:cNvPr>
          <p:cNvSpPr/>
          <p:nvPr/>
        </p:nvSpPr>
        <p:spPr>
          <a:xfrm rot="5400000">
            <a:off x="3559302" y="363591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9F4D5DD9-4927-44BC-BD5A-C172FB590BE8}"/>
              </a:ext>
            </a:extLst>
          </p:cNvPr>
          <p:cNvSpPr/>
          <p:nvPr/>
        </p:nvSpPr>
        <p:spPr>
          <a:xfrm rot="16200000">
            <a:off x="3559302" y="2623213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926B101-7CAD-42A6-A719-AD33C3888D1E}"/>
              </a:ext>
            </a:extLst>
          </p:cNvPr>
          <p:cNvSpPr/>
          <p:nvPr/>
        </p:nvSpPr>
        <p:spPr>
          <a:xfrm rot="5400000">
            <a:off x="2546604" y="3635910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99F91DB-247E-4D60-A4DA-E05C940244E8}"/>
              </a:ext>
            </a:extLst>
          </p:cNvPr>
          <p:cNvSpPr/>
          <p:nvPr/>
        </p:nvSpPr>
        <p:spPr>
          <a:xfrm rot="16200000">
            <a:off x="2546604" y="2623213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5E521A9-8C42-4DF7-BF4A-B78178A4054B}"/>
              </a:ext>
            </a:extLst>
          </p:cNvPr>
          <p:cNvSpPr/>
          <p:nvPr/>
        </p:nvSpPr>
        <p:spPr>
          <a:xfrm rot="16200000">
            <a:off x="2546604" y="4648609"/>
            <a:ext cx="1012698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AD9D0AF-7B48-4547-807E-9EC09B4F21AF}"/>
              </a:ext>
            </a:extLst>
          </p:cNvPr>
          <p:cNvSpPr/>
          <p:nvPr/>
        </p:nvSpPr>
        <p:spPr>
          <a:xfrm rot="5400000">
            <a:off x="5584698" y="4648608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AEF4B252-4BE3-4932-B126-FD46A464E7C5}"/>
              </a:ext>
            </a:extLst>
          </p:cNvPr>
          <p:cNvSpPr/>
          <p:nvPr/>
        </p:nvSpPr>
        <p:spPr>
          <a:xfrm rot="5400000">
            <a:off x="2546604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68FF1B5-F16E-4B32-AC18-5539E4CC7D80}"/>
              </a:ext>
            </a:extLst>
          </p:cNvPr>
          <p:cNvSpPr/>
          <p:nvPr/>
        </p:nvSpPr>
        <p:spPr>
          <a:xfrm rot="16200000">
            <a:off x="5584698" y="1610515"/>
            <a:ext cx="1012698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D5F0A5BC-65FF-412D-B863-E05EAA58D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2603" y="3007346"/>
            <a:ext cx="509000" cy="509000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5BCEB3FD-72F6-4C31-A098-CD7C370135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603" y="3768195"/>
            <a:ext cx="509000" cy="509000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F14C9A5A-6A15-41D1-A697-5D55C74C3A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2397" y="3768195"/>
            <a:ext cx="509000" cy="509000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55E24DA8-50BE-4274-98E6-0D7D9C50C2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2397" y="3007346"/>
            <a:ext cx="509000" cy="50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86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Cycle Matrix – Slide Template</vt:lpstr>
      <vt:lpstr>Quadrant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Cycle Matrix</dc:title>
  <dc:creator>PresentationGO.com</dc:creator>
  <dc:description>© Copyright PresentationGO.com</dc:description>
  <dcterms:created xsi:type="dcterms:W3CDTF">2014-11-26T05:14:11Z</dcterms:created>
  <dcterms:modified xsi:type="dcterms:W3CDTF">2021-01-12T16:17:47Z</dcterms:modified>
  <cp:category>Charts &amp; Diagrams</cp:category>
</cp:coreProperties>
</file>