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2" r:id="rId4"/>
    <p:sldId id="353" r:id="rId5"/>
    <p:sldId id="354" r:id="rId6"/>
    <p:sldId id="356" r:id="rId7"/>
    <p:sldId id="355" r:id="rId8"/>
    <p:sldId id="30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138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3782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75691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2009546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Loss, Risk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1809256" y="1154453"/>
            <a:ext cx="8573489" cy="4918269"/>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6"/>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tx2"/>
            </a:solidFill>
            <a:ln w="12700">
              <a:miter lim="400000"/>
            </a:ln>
          </p:spPr>
          <p:txBody>
            <a:bodyPr lIns="38100" tIns="38100" rIns="381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6"/>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tx2"/>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2"/>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2"/>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6"/>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8D515518-918B-4F31-9AC8-E61D09686E82}"/>
              </a:ext>
            </a:extLst>
          </p:cNvPr>
          <p:cNvGrpSpPr/>
          <p:nvPr/>
        </p:nvGrpSpPr>
        <p:grpSpPr>
          <a:xfrm>
            <a:off x="7456664" y="3127523"/>
            <a:ext cx="2926080" cy="2736703"/>
            <a:chOff x="332936" y="2627766"/>
            <a:chExt cx="2926080" cy="2736703"/>
          </a:xfrm>
        </p:grpSpPr>
        <p:sp>
          <p:nvSpPr>
            <p:cNvPr id="17" name="TextBox 16">
              <a:extLst>
                <a:ext uri="{FF2B5EF4-FFF2-40B4-BE49-F238E27FC236}">
                  <a16:creationId xmlns:a16="http://schemas.microsoft.com/office/drawing/2014/main" id="{2539EBEA-2F67-46ED-B360-1DFB06047E1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4CC717D4-EBFB-4315-9B83-806039FACFB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Loss, </a:t>
            </a:r>
            <a:r>
              <a:rPr lang="en-US" cap="all" dirty="0"/>
              <a:t>Risk</a:t>
            </a:r>
            <a:r>
              <a:rPr lang="en-US" dirty="0"/>
              <a:t>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1809256" y="1154453"/>
            <a:ext cx="8573489" cy="4918269"/>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5">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5">
                <a:lumMod val="75000"/>
              </a:schemeClr>
            </a:solidFill>
            <a:ln w="12700">
              <a:miter lim="400000"/>
            </a:ln>
          </p:spPr>
          <p:txBody>
            <a:bodyPr lIns="38100" tIns="38100" rIns="381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3">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3">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232896FB-DB53-4428-8725-1CD1A3626EC3}"/>
              </a:ext>
            </a:extLst>
          </p:cNvPr>
          <p:cNvGrpSpPr/>
          <p:nvPr/>
        </p:nvGrpSpPr>
        <p:grpSpPr>
          <a:xfrm>
            <a:off x="7456664" y="3127523"/>
            <a:ext cx="2926080" cy="2736703"/>
            <a:chOff x="332936" y="2627766"/>
            <a:chExt cx="2926080" cy="2736703"/>
          </a:xfrm>
        </p:grpSpPr>
        <p:sp>
          <p:nvSpPr>
            <p:cNvPr id="17" name="TextBox 16">
              <a:extLst>
                <a:ext uri="{FF2B5EF4-FFF2-40B4-BE49-F238E27FC236}">
                  <a16:creationId xmlns:a16="http://schemas.microsoft.com/office/drawing/2014/main" id="{70949026-A5DA-49FA-B691-0B2DBB60ED7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51B9CCE2-1938-4C8B-8959-1C4873E0DAA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39537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cap="all" dirty="0"/>
              <a:t>Profit</a:t>
            </a:r>
            <a:r>
              <a:rPr lang="en-US" dirty="0"/>
              <a:t>, Loss, Risk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1809256" y="1154453"/>
            <a:ext cx="8573489" cy="4918269"/>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lumMod val="75000"/>
              </a:schemeClr>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38100" tIns="38100" rIns="381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5">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lumMod val="75000"/>
              </a:schemeClr>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3">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669A7CBD-2189-41BC-A1E0-7E5BFF200507}"/>
              </a:ext>
            </a:extLst>
          </p:cNvPr>
          <p:cNvGrpSpPr/>
          <p:nvPr/>
        </p:nvGrpSpPr>
        <p:grpSpPr>
          <a:xfrm>
            <a:off x="7456664" y="3127523"/>
            <a:ext cx="2926080" cy="2736703"/>
            <a:chOff x="332936" y="2627766"/>
            <a:chExt cx="2926080" cy="2736703"/>
          </a:xfrm>
        </p:grpSpPr>
        <p:sp>
          <p:nvSpPr>
            <p:cNvPr id="17" name="TextBox 16">
              <a:extLst>
                <a:ext uri="{FF2B5EF4-FFF2-40B4-BE49-F238E27FC236}">
                  <a16:creationId xmlns:a16="http://schemas.microsoft.com/office/drawing/2014/main" id="{C52F9267-53D8-40F5-9A37-B19F6E6D7DE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7B4BA62C-6336-4CFB-A40B-5C428ED545F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2055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cap="all" dirty="0"/>
              <a:t>Profit</a:t>
            </a:r>
            <a:r>
              <a:rPr lang="en-US" dirty="0"/>
              <a:t>, </a:t>
            </a:r>
            <a:r>
              <a:rPr lang="en-US" cap="all" dirty="0"/>
              <a:t>Loss</a:t>
            </a:r>
            <a:r>
              <a:rPr lang="en-US" dirty="0"/>
              <a:t>, Risk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1809256" y="1154453"/>
            <a:ext cx="8573489" cy="4918269"/>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5">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38100" tIns="38100" rIns="381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5">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lumMod val="75000"/>
              </a:schemeClr>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5">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80F4E7A5-DE5F-4CA2-80C4-57150AF7AA64}"/>
              </a:ext>
            </a:extLst>
          </p:cNvPr>
          <p:cNvGrpSpPr/>
          <p:nvPr/>
        </p:nvGrpSpPr>
        <p:grpSpPr>
          <a:xfrm>
            <a:off x="7456664" y="3127523"/>
            <a:ext cx="2926080" cy="2736703"/>
            <a:chOff x="332936" y="2627766"/>
            <a:chExt cx="2926080" cy="2736703"/>
          </a:xfrm>
        </p:grpSpPr>
        <p:sp>
          <p:nvSpPr>
            <p:cNvPr id="17" name="TextBox 16">
              <a:extLst>
                <a:ext uri="{FF2B5EF4-FFF2-40B4-BE49-F238E27FC236}">
                  <a16:creationId xmlns:a16="http://schemas.microsoft.com/office/drawing/2014/main" id="{C471E13E-2207-4943-A558-CBF633EF4FDE}"/>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2581688A-EA1A-45DD-BB55-79836393DCD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0177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a:t>
            </a:r>
            <a:r>
              <a:rPr lang="en-US" cap="all" dirty="0"/>
              <a:t>Loss</a:t>
            </a:r>
            <a:r>
              <a:rPr lang="en-US" dirty="0"/>
              <a:t>, Risk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1809256" y="1154453"/>
            <a:ext cx="8573489" cy="4918269"/>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5">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38100" tIns="38100" rIns="381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3">
                <a:lumMod val="75000"/>
              </a:schemeClr>
            </a:solidFill>
            <a:ln w="12700">
              <a:miter lim="400000"/>
            </a:ln>
          </p:spPr>
          <p:txBody>
            <a:bodyPr lIns="38100" tIns="38100" rIns="381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lumMod val="75000"/>
              </a:schemeClr>
            </a:solidFill>
            <a:ln w="12700">
              <a:miter lim="400000"/>
            </a:ln>
          </p:spPr>
          <p:txBody>
            <a:bodyPr lIns="38100" tIns="38100" rIns="216000" bIns="2160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5">
                <a:lumMod val="75000"/>
              </a:schemeClr>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5"/>
            </a:solidFill>
            <a:ln w="12700">
              <a:miter lim="400000"/>
            </a:ln>
          </p:spPr>
          <p:txBody>
            <a:bodyPr lIns="0" tIns="38100" rIns="216000" bIns="38100" anchor="ctr"/>
            <a:lstStyle/>
            <a:p>
              <a:pPr algn="ctr">
                <a:defRPr sz="3000">
                  <a:solidFill>
                    <a:srgbClr val="FFFFFF"/>
                  </a:solidFill>
                </a:defRPr>
              </a:pPr>
              <a:r>
                <a:rPr lang="en-US" sz="60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5346F5CD-3442-4F07-97BF-02CABAE97E2F}"/>
              </a:ext>
            </a:extLst>
          </p:cNvPr>
          <p:cNvGrpSpPr/>
          <p:nvPr/>
        </p:nvGrpSpPr>
        <p:grpSpPr>
          <a:xfrm>
            <a:off x="7456664" y="3127523"/>
            <a:ext cx="2926080" cy="2736703"/>
            <a:chOff x="332936" y="2627766"/>
            <a:chExt cx="2926080" cy="2736703"/>
          </a:xfrm>
        </p:grpSpPr>
        <p:sp>
          <p:nvSpPr>
            <p:cNvPr id="17" name="TextBox 16">
              <a:extLst>
                <a:ext uri="{FF2B5EF4-FFF2-40B4-BE49-F238E27FC236}">
                  <a16:creationId xmlns:a16="http://schemas.microsoft.com/office/drawing/2014/main" id="{8940D55E-7E97-4CDA-89EF-A3B1F39B85D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4BD40EBE-E729-409B-89CE-8FB1B4B1379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4677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8499</TotalTime>
  <Words>585</Words>
  <PresentationFormat>Widescreen</PresentationFormat>
  <Paragraphs>92</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Profit, Loss, Risk – Slide Template</vt:lpstr>
      <vt:lpstr>Profit, Loss, Risk – Slide Template</vt:lpstr>
      <vt:lpstr>Profit, Loss, Risk – Slide Template</vt:lpstr>
      <vt:lpstr>Profit, Loss, Risk – Slide Template</vt:lpstr>
      <vt:lpstr>Profit, Loss, Risk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Profit, Loss, Risk</dc:title>
  <dc:creator>PresentationGO.com</dc:creator>
  <dc:description>© Copyright PresentationGO.com</dc:description>
  <dcterms:created xsi:type="dcterms:W3CDTF">2014-11-26T05:14:11Z</dcterms:created>
  <dcterms:modified xsi:type="dcterms:W3CDTF">2021-01-19T22:53:47Z</dcterms:modified>
  <cp:category>Graphics &amp; Metaphors</cp:category>
</cp:coreProperties>
</file>