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10"/>
  </p:notesMasterIdLst>
  <p:sldIdLst>
    <p:sldId id="352" r:id="rId4"/>
    <p:sldId id="353" r:id="rId5"/>
    <p:sldId id="354" r:id="rId6"/>
    <p:sldId id="356" r:id="rId7"/>
    <p:sldId id="355" r:id="rId8"/>
    <p:sldId id="307"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698" y="1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1/19/2021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481386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1378285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2756916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a:t>
            </a:fld>
            <a:endParaRPr lang="en-US"/>
          </a:p>
        </p:txBody>
      </p:sp>
    </p:spTree>
    <p:extLst>
      <p:ext uri="{BB962C8B-B14F-4D97-AF65-F5344CB8AC3E}">
        <p14:creationId xmlns:p14="http://schemas.microsoft.com/office/powerpoint/2010/main" val="20095466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6</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1/19/2021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Profit, Loss, Risk – Slide Template</a:t>
            </a:r>
          </a:p>
        </p:txBody>
      </p:sp>
      <p:grpSp>
        <p:nvGrpSpPr>
          <p:cNvPr id="3" name="Group 2">
            <a:extLst>
              <a:ext uri="{FF2B5EF4-FFF2-40B4-BE49-F238E27FC236}">
                <a16:creationId xmlns:a16="http://schemas.microsoft.com/office/drawing/2014/main" id="{61B15857-D5EE-4ADF-8B04-647D756DFF02}"/>
              </a:ext>
            </a:extLst>
          </p:cNvPr>
          <p:cNvGrpSpPr/>
          <p:nvPr/>
        </p:nvGrpSpPr>
        <p:grpSpPr>
          <a:xfrm>
            <a:off x="709679" y="1331598"/>
            <a:ext cx="7724643" cy="4431320"/>
            <a:chOff x="660399" y="5003799"/>
            <a:chExt cx="3008632" cy="1725932"/>
          </a:xfrm>
        </p:grpSpPr>
        <p:sp>
          <p:nvSpPr>
            <p:cNvPr id="4" name="Shape">
              <a:extLst>
                <a:ext uri="{FF2B5EF4-FFF2-40B4-BE49-F238E27FC236}">
                  <a16:creationId xmlns:a16="http://schemas.microsoft.com/office/drawing/2014/main" id="{3F0AB453-ED4D-49D8-870F-5FB4ECC39F71}"/>
                </a:ext>
              </a:extLst>
            </p:cNvPr>
            <p:cNvSpPr/>
            <p:nvPr/>
          </p:nvSpPr>
          <p:spPr>
            <a:xfrm>
              <a:off x="1955800" y="5880099"/>
              <a:ext cx="417865" cy="417832"/>
            </a:xfrm>
            <a:custGeom>
              <a:avLst/>
              <a:gdLst/>
              <a:ahLst/>
              <a:cxnLst>
                <a:cxn ang="0">
                  <a:pos x="wd2" y="hd2"/>
                </a:cxn>
                <a:cxn ang="5400000">
                  <a:pos x="wd2" y="hd2"/>
                </a:cxn>
                <a:cxn ang="10800000">
                  <a:pos x="wd2" y="hd2"/>
                </a:cxn>
                <a:cxn ang="16200000">
                  <a:pos x="wd2" y="hd2"/>
                </a:cxn>
              </a:cxnLst>
              <a:rect l="0" t="0" r="r" b="b"/>
              <a:pathLst>
                <a:path w="21536" h="21600" extrusionOk="0">
                  <a:moveTo>
                    <a:pt x="17607" y="21600"/>
                  </a:moveTo>
                  <a:lnTo>
                    <a:pt x="3993" y="21600"/>
                  </a:lnTo>
                  <a:cubicBezTo>
                    <a:pt x="1767" y="21600"/>
                    <a:pt x="0" y="19827"/>
                    <a:pt x="0" y="17595"/>
                  </a:cubicBezTo>
                  <a:lnTo>
                    <a:pt x="0" y="4005"/>
                  </a:lnTo>
                  <a:cubicBezTo>
                    <a:pt x="0" y="1773"/>
                    <a:pt x="1767" y="0"/>
                    <a:pt x="3993" y="0"/>
                  </a:cubicBezTo>
                  <a:lnTo>
                    <a:pt x="17542" y="0"/>
                  </a:lnTo>
                  <a:cubicBezTo>
                    <a:pt x="19767" y="0"/>
                    <a:pt x="21535" y="1773"/>
                    <a:pt x="21535" y="4005"/>
                  </a:cubicBezTo>
                  <a:lnTo>
                    <a:pt x="21535" y="17595"/>
                  </a:lnTo>
                  <a:cubicBezTo>
                    <a:pt x="21600" y="19762"/>
                    <a:pt x="19833" y="21600"/>
                    <a:pt x="17607" y="21600"/>
                  </a:cubicBezTo>
                  <a:close/>
                </a:path>
              </a:pathLst>
            </a:custGeom>
            <a:solidFill>
              <a:schemeClr val="accent3"/>
            </a:solidFill>
            <a:ln w="12700">
              <a:miter lim="400000"/>
            </a:ln>
          </p:spPr>
          <p:txBody>
            <a:bodyPr lIns="28575" tIns="28575" rIns="28575"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S</a:t>
              </a:r>
            </a:p>
          </p:txBody>
        </p:sp>
        <p:sp>
          <p:nvSpPr>
            <p:cNvPr id="5" name="Shape">
              <a:extLst>
                <a:ext uri="{FF2B5EF4-FFF2-40B4-BE49-F238E27FC236}">
                  <a16:creationId xmlns:a16="http://schemas.microsoft.com/office/drawing/2014/main" id="{61D7AD1D-621A-431D-A634-D7884B38030E}"/>
                </a:ext>
              </a:extLst>
            </p:cNvPr>
            <p:cNvSpPr/>
            <p:nvPr/>
          </p:nvSpPr>
          <p:spPr>
            <a:xfrm>
              <a:off x="1523999" y="6311899"/>
              <a:ext cx="417832" cy="417832"/>
            </a:xfrm>
            <a:custGeom>
              <a:avLst/>
              <a:gdLst/>
              <a:ahLst/>
              <a:cxnLst>
                <a:cxn ang="0">
                  <a:pos x="wd2" y="hd2"/>
                </a:cxn>
                <a:cxn ang="5400000">
                  <a:pos x="wd2" y="hd2"/>
                </a:cxn>
                <a:cxn ang="10800000">
                  <a:pos x="wd2" y="hd2"/>
                </a:cxn>
                <a:cxn ang="16200000">
                  <a:pos x="wd2" y="hd2"/>
                </a:cxn>
              </a:cxnLst>
              <a:rect l="0" t="0" r="r" b="b"/>
              <a:pathLst>
                <a:path w="21600" h="21600" extrusionOk="0">
                  <a:moveTo>
                    <a:pt x="17595" y="21600"/>
                  </a:moveTo>
                  <a:lnTo>
                    <a:pt x="4005" y="21600"/>
                  </a:lnTo>
                  <a:cubicBezTo>
                    <a:pt x="1773" y="21600"/>
                    <a:pt x="0" y="19827"/>
                    <a:pt x="0" y="17595"/>
                  </a:cubicBezTo>
                  <a:lnTo>
                    <a:pt x="0" y="4005"/>
                  </a:lnTo>
                  <a:cubicBezTo>
                    <a:pt x="0" y="1773"/>
                    <a:pt x="1773" y="0"/>
                    <a:pt x="4005" y="0"/>
                  </a:cubicBezTo>
                  <a:lnTo>
                    <a:pt x="17595" y="0"/>
                  </a:lnTo>
                  <a:cubicBezTo>
                    <a:pt x="19827" y="0"/>
                    <a:pt x="21600" y="1773"/>
                    <a:pt x="21600" y="4005"/>
                  </a:cubicBezTo>
                  <a:lnTo>
                    <a:pt x="21600" y="17595"/>
                  </a:lnTo>
                  <a:cubicBezTo>
                    <a:pt x="21600" y="19827"/>
                    <a:pt x="19827" y="21600"/>
                    <a:pt x="17595" y="21600"/>
                  </a:cubicBezTo>
                  <a:close/>
                </a:path>
              </a:pathLst>
            </a:custGeom>
            <a:solidFill>
              <a:schemeClr val="accent6"/>
            </a:solidFill>
            <a:ln w="12700">
              <a:miter lim="400000"/>
            </a:ln>
          </p:spPr>
          <p:txBody>
            <a:bodyPr lIns="28575" tIns="28575" rIns="28575"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K</a:t>
              </a:r>
            </a:p>
          </p:txBody>
        </p:sp>
        <p:sp>
          <p:nvSpPr>
            <p:cNvPr id="6" name="Shape">
              <a:extLst>
                <a:ext uri="{FF2B5EF4-FFF2-40B4-BE49-F238E27FC236}">
                  <a16:creationId xmlns:a16="http://schemas.microsoft.com/office/drawing/2014/main" id="{A4A94E46-C307-426A-8270-2C38BD84E91D}"/>
                </a:ext>
              </a:extLst>
            </p:cNvPr>
            <p:cNvSpPr/>
            <p:nvPr/>
          </p:nvSpPr>
          <p:spPr>
            <a:xfrm>
              <a:off x="1524000" y="5880099"/>
              <a:ext cx="496125" cy="495817"/>
            </a:xfrm>
            <a:custGeom>
              <a:avLst/>
              <a:gdLst/>
              <a:ahLst/>
              <a:cxnLst>
                <a:cxn ang="0">
                  <a:pos x="wd2" y="hd2"/>
                </a:cxn>
                <a:cxn ang="5400000">
                  <a:pos x="wd2" y="hd2"/>
                </a:cxn>
                <a:cxn ang="10800000">
                  <a:pos x="wd2" y="hd2"/>
                </a:cxn>
                <a:cxn ang="16200000">
                  <a:pos x="wd2" y="hd2"/>
                </a:cxn>
              </a:cxnLst>
              <a:rect l="0" t="0" r="r" b="b"/>
              <a:pathLst>
                <a:path w="21416" h="21457" extrusionOk="0">
                  <a:moveTo>
                    <a:pt x="21381" y="8904"/>
                  </a:moveTo>
                  <a:cubicBezTo>
                    <a:pt x="21271" y="8244"/>
                    <a:pt x="20723" y="7695"/>
                    <a:pt x="20065" y="7585"/>
                  </a:cubicBezTo>
                  <a:cubicBezTo>
                    <a:pt x="19462" y="7475"/>
                    <a:pt x="18859" y="7695"/>
                    <a:pt x="18475" y="8134"/>
                  </a:cubicBezTo>
                  <a:cubicBezTo>
                    <a:pt x="18365" y="8244"/>
                    <a:pt x="18201" y="8354"/>
                    <a:pt x="18037" y="8464"/>
                  </a:cubicBezTo>
                  <a:lnTo>
                    <a:pt x="18037" y="3518"/>
                  </a:lnTo>
                  <a:lnTo>
                    <a:pt x="18037" y="3353"/>
                  </a:lnTo>
                  <a:cubicBezTo>
                    <a:pt x="18037" y="1484"/>
                    <a:pt x="16556" y="0"/>
                    <a:pt x="14692" y="0"/>
                  </a:cubicBezTo>
                  <a:lnTo>
                    <a:pt x="3344" y="0"/>
                  </a:lnTo>
                  <a:cubicBezTo>
                    <a:pt x="1480" y="0"/>
                    <a:pt x="0" y="1484"/>
                    <a:pt x="0" y="3353"/>
                  </a:cubicBezTo>
                  <a:lnTo>
                    <a:pt x="0" y="3518"/>
                  </a:lnTo>
                  <a:cubicBezTo>
                    <a:pt x="0" y="3518"/>
                    <a:pt x="0" y="3518"/>
                    <a:pt x="0" y="3518"/>
                  </a:cubicBezTo>
                  <a:lnTo>
                    <a:pt x="0" y="14895"/>
                  </a:lnTo>
                  <a:cubicBezTo>
                    <a:pt x="0" y="16763"/>
                    <a:pt x="1480" y="18247"/>
                    <a:pt x="3344" y="18247"/>
                  </a:cubicBezTo>
                  <a:lnTo>
                    <a:pt x="8169" y="18247"/>
                  </a:lnTo>
                  <a:cubicBezTo>
                    <a:pt x="8114" y="18357"/>
                    <a:pt x="8004" y="18412"/>
                    <a:pt x="7949" y="18522"/>
                  </a:cubicBezTo>
                  <a:cubicBezTo>
                    <a:pt x="7620" y="18852"/>
                    <a:pt x="7346" y="19292"/>
                    <a:pt x="7346" y="19786"/>
                  </a:cubicBezTo>
                  <a:cubicBezTo>
                    <a:pt x="7346" y="20831"/>
                    <a:pt x="8278" y="21600"/>
                    <a:pt x="9320" y="21435"/>
                  </a:cubicBezTo>
                  <a:cubicBezTo>
                    <a:pt x="9978" y="21325"/>
                    <a:pt x="10526" y="20776"/>
                    <a:pt x="10636" y="20116"/>
                  </a:cubicBezTo>
                  <a:cubicBezTo>
                    <a:pt x="10745" y="19511"/>
                    <a:pt x="10526" y="18907"/>
                    <a:pt x="10087" y="18522"/>
                  </a:cubicBezTo>
                  <a:cubicBezTo>
                    <a:pt x="9978" y="18467"/>
                    <a:pt x="9923" y="18357"/>
                    <a:pt x="9868" y="18247"/>
                  </a:cubicBezTo>
                  <a:lnTo>
                    <a:pt x="14692" y="18247"/>
                  </a:lnTo>
                  <a:cubicBezTo>
                    <a:pt x="16556" y="18247"/>
                    <a:pt x="18037" y="16763"/>
                    <a:pt x="18037" y="14895"/>
                  </a:cubicBezTo>
                  <a:lnTo>
                    <a:pt x="18037" y="14730"/>
                  </a:lnTo>
                  <a:lnTo>
                    <a:pt x="18037" y="9948"/>
                  </a:lnTo>
                  <a:cubicBezTo>
                    <a:pt x="18201" y="10058"/>
                    <a:pt x="18311" y="10168"/>
                    <a:pt x="18420" y="10278"/>
                  </a:cubicBezTo>
                  <a:cubicBezTo>
                    <a:pt x="18749" y="10608"/>
                    <a:pt x="19188" y="10882"/>
                    <a:pt x="19681" y="10882"/>
                  </a:cubicBezTo>
                  <a:cubicBezTo>
                    <a:pt x="20778" y="10882"/>
                    <a:pt x="21600" y="9948"/>
                    <a:pt x="21381" y="8904"/>
                  </a:cubicBezTo>
                  <a:close/>
                </a:path>
              </a:pathLst>
            </a:custGeom>
            <a:solidFill>
              <a:schemeClr val="accent5"/>
            </a:solidFill>
            <a:ln w="12700">
              <a:miter lim="400000"/>
            </a:ln>
          </p:spPr>
          <p:txBody>
            <a:bodyPr lIns="28575" tIns="28575" rIns="162000" bIns="162000"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S</a:t>
              </a:r>
            </a:p>
          </p:txBody>
        </p:sp>
        <p:sp>
          <p:nvSpPr>
            <p:cNvPr id="7" name="Shape">
              <a:extLst>
                <a:ext uri="{FF2B5EF4-FFF2-40B4-BE49-F238E27FC236}">
                  <a16:creationId xmlns:a16="http://schemas.microsoft.com/office/drawing/2014/main" id="{5B7EB7D7-14F9-4BA9-9530-1FAB0797AF3C}"/>
                </a:ext>
              </a:extLst>
            </p:cNvPr>
            <p:cNvSpPr/>
            <p:nvPr/>
          </p:nvSpPr>
          <p:spPr>
            <a:xfrm>
              <a:off x="1523999" y="5448300"/>
              <a:ext cx="417832" cy="495788"/>
            </a:xfrm>
            <a:custGeom>
              <a:avLst/>
              <a:gdLst/>
              <a:ahLst/>
              <a:cxnLst>
                <a:cxn ang="0">
                  <a:pos x="wd2" y="hd2"/>
                </a:cxn>
                <a:cxn ang="5400000">
                  <a:pos x="wd2" y="hd2"/>
                </a:cxn>
                <a:cxn ang="10800000">
                  <a:pos x="wd2" y="hd2"/>
                </a:cxn>
                <a:cxn ang="16200000">
                  <a:pos x="wd2" y="hd2"/>
                </a:cxn>
              </a:cxnLst>
              <a:rect l="0" t="0" r="r" b="b"/>
              <a:pathLst>
                <a:path w="21600" h="21456" extrusionOk="0">
                  <a:moveTo>
                    <a:pt x="11161" y="21435"/>
                  </a:moveTo>
                  <a:cubicBezTo>
                    <a:pt x="11949" y="21325"/>
                    <a:pt x="12605" y="20776"/>
                    <a:pt x="12737" y="20116"/>
                  </a:cubicBezTo>
                  <a:cubicBezTo>
                    <a:pt x="12868" y="19511"/>
                    <a:pt x="12605" y="18907"/>
                    <a:pt x="12080" y="18522"/>
                  </a:cubicBezTo>
                  <a:cubicBezTo>
                    <a:pt x="11949" y="18412"/>
                    <a:pt x="11818" y="18247"/>
                    <a:pt x="11686" y="18082"/>
                  </a:cubicBezTo>
                  <a:lnTo>
                    <a:pt x="17595" y="18082"/>
                  </a:lnTo>
                  <a:cubicBezTo>
                    <a:pt x="19827" y="18082"/>
                    <a:pt x="21600" y="16598"/>
                    <a:pt x="21600" y="14730"/>
                  </a:cubicBezTo>
                  <a:lnTo>
                    <a:pt x="21600" y="3353"/>
                  </a:lnTo>
                  <a:cubicBezTo>
                    <a:pt x="21600" y="1484"/>
                    <a:pt x="19827" y="0"/>
                    <a:pt x="17595" y="0"/>
                  </a:cubicBezTo>
                  <a:lnTo>
                    <a:pt x="4005" y="0"/>
                  </a:lnTo>
                  <a:cubicBezTo>
                    <a:pt x="1773" y="0"/>
                    <a:pt x="0" y="1484"/>
                    <a:pt x="0" y="3353"/>
                  </a:cubicBezTo>
                  <a:lnTo>
                    <a:pt x="0" y="14730"/>
                  </a:lnTo>
                  <a:cubicBezTo>
                    <a:pt x="0" y="16598"/>
                    <a:pt x="1773" y="18082"/>
                    <a:pt x="4005" y="18082"/>
                  </a:cubicBezTo>
                  <a:lnTo>
                    <a:pt x="9914" y="18082"/>
                  </a:lnTo>
                  <a:cubicBezTo>
                    <a:pt x="9782" y="18247"/>
                    <a:pt x="9651" y="18357"/>
                    <a:pt x="9520" y="18467"/>
                  </a:cubicBezTo>
                  <a:cubicBezTo>
                    <a:pt x="9126" y="18797"/>
                    <a:pt x="8798" y="19237"/>
                    <a:pt x="8798" y="19731"/>
                  </a:cubicBezTo>
                  <a:cubicBezTo>
                    <a:pt x="8798" y="20776"/>
                    <a:pt x="9914" y="21600"/>
                    <a:pt x="11161" y="21435"/>
                  </a:cubicBezTo>
                  <a:close/>
                </a:path>
              </a:pathLst>
            </a:custGeom>
            <a:solidFill>
              <a:schemeClr val="tx2"/>
            </a:solidFill>
            <a:ln w="12700">
              <a:miter lim="400000"/>
            </a:ln>
          </p:spPr>
          <p:txBody>
            <a:bodyPr lIns="28575" tIns="28575" rIns="28575" bIns="162000"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I</a:t>
              </a:r>
            </a:p>
          </p:txBody>
        </p:sp>
        <p:sp>
          <p:nvSpPr>
            <p:cNvPr id="8" name="Shape">
              <a:extLst>
                <a:ext uri="{FF2B5EF4-FFF2-40B4-BE49-F238E27FC236}">
                  <a16:creationId xmlns:a16="http://schemas.microsoft.com/office/drawing/2014/main" id="{35C897FA-1030-40B2-A12A-D3BBC598AE1E}"/>
                </a:ext>
              </a:extLst>
            </p:cNvPr>
            <p:cNvSpPr/>
            <p:nvPr/>
          </p:nvSpPr>
          <p:spPr>
            <a:xfrm>
              <a:off x="3251199" y="5016499"/>
              <a:ext cx="417832" cy="417832"/>
            </a:xfrm>
            <a:custGeom>
              <a:avLst/>
              <a:gdLst/>
              <a:ahLst/>
              <a:cxnLst>
                <a:cxn ang="0">
                  <a:pos x="wd2" y="hd2"/>
                </a:cxn>
                <a:cxn ang="5400000">
                  <a:pos x="wd2" y="hd2"/>
                </a:cxn>
                <a:cxn ang="10800000">
                  <a:pos x="wd2" y="hd2"/>
                </a:cxn>
                <a:cxn ang="16200000">
                  <a:pos x="wd2" y="hd2"/>
                </a:cxn>
              </a:cxnLst>
              <a:rect l="0" t="0" r="r" b="b"/>
              <a:pathLst>
                <a:path w="21600" h="21600" extrusionOk="0">
                  <a:moveTo>
                    <a:pt x="17595" y="21600"/>
                  </a:moveTo>
                  <a:lnTo>
                    <a:pt x="4005" y="21600"/>
                  </a:lnTo>
                  <a:cubicBezTo>
                    <a:pt x="1773" y="21600"/>
                    <a:pt x="0" y="19827"/>
                    <a:pt x="0" y="17595"/>
                  </a:cubicBezTo>
                  <a:lnTo>
                    <a:pt x="0" y="4005"/>
                  </a:lnTo>
                  <a:cubicBezTo>
                    <a:pt x="0" y="1773"/>
                    <a:pt x="1773" y="0"/>
                    <a:pt x="4005" y="0"/>
                  </a:cubicBezTo>
                  <a:lnTo>
                    <a:pt x="17595" y="0"/>
                  </a:lnTo>
                  <a:cubicBezTo>
                    <a:pt x="19827" y="0"/>
                    <a:pt x="21600" y="1773"/>
                    <a:pt x="21600" y="4005"/>
                  </a:cubicBezTo>
                  <a:lnTo>
                    <a:pt x="21600" y="17595"/>
                  </a:lnTo>
                  <a:cubicBezTo>
                    <a:pt x="21600" y="19827"/>
                    <a:pt x="19762" y="21600"/>
                    <a:pt x="17595" y="21600"/>
                  </a:cubicBezTo>
                  <a:close/>
                </a:path>
              </a:pathLst>
            </a:custGeom>
            <a:solidFill>
              <a:schemeClr val="accent6"/>
            </a:solidFill>
            <a:ln w="12700">
              <a:miter lim="400000"/>
            </a:ln>
          </p:spPr>
          <p:txBody>
            <a:bodyPr lIns="28575" tIns="28575" rIns="28575"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T</a:t>
              </a:r>
            </a:p>
          </p:txBody>
        </p:sp>
        <p:sp>
          <p:nvSpPr>
            <p:cNvPr id="9" name="Shape">
              <a:extLst>
                <a:ext uri="{FF2B5EF4-FFF2-40B4-BE49-F238E27FC236}">
                  <a16:creationId xmlns:a16="http://schemas.microsoft.com/office/drawing/2014/main" id="{056EC197-FC84-4E24-926F-45610004F048}"/>
                </a:ext>
              </a:extLst>
            </p:cNvPr>
            <p:cNvSpPr/>
            <p:nvPr/>
          </p:nvSpPr>
          <p:spPr>
            <a:xfrm>
              <a:off x="2819400" y="5016499"/>
              <a:ext cx="494856" cy="417832"/>
            </a:xfrm>
            <a:custGeom>
              <a:avLst/>
              <a:gdLst/>
              <a:ahLst/>
              <a:cxnLst>
                <a:cxn ang="0">
                  <a:pos x="wd2" y="hd2"/>
                </a:cxn>
                <a:cxn ang="5400000">
                  <a:pos x="wd2" y="hd2"/>
                </a:cxn>
                <a:cxn ang="10800000">
                  <a:pos x="wd2" y="hd2"/>
                </a:cxn>
                <a:cxn ang="16200000">
                  <a:pos x="wd2" y="hd2"/>
                </a:cxn>
              </a:cxnLst>
              <a:rect l="0" t="0" r="r" b="b"/>
              <a:pathLst>
                <a:path w="21416" h="21600" extrusionOk="0">
                  <a:moveTo>
                    <a:pt x="21380" y="10439"/>
                  </a:moveTo>
                  <a:cubicBezTo>
                    <a:pt x="21270" y="9651"/>
                    <a:pt x="20721" y="8995"/>
                    <a:pt x="20061" y="8863"/>
                  </a:cubicBezTo>
                  <a:cubicBezTo>
                    <a:pt x="19456" y="8732"/>
                    <a:pt x="18852" y="8995"/>
                    <a:pt x="18467" y="9520"/>
                  </a:cubicBezTo>
                  <a:cubicBezTo>
                    <a:pt x="18357" y="9651"/>
                    <a:pt x="18192" y="9782"/>
                    <a:pt x="18027" y="9914"/>
                  </a:cubicBezTo>
                  <a:lnTo>
                    <a:pt x="18027" y="4005"/>
                  </a:lnTo>
                  <a:cubicBezTo>
                    <a:pt x="18027" y="1773"/>
                    <a:pt x="16544" y="0"/>
                    <a:pt x="14675"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686"/>
                    <a:pt x="21380" y="10439"/>
                  </a:cubicBezTo>
                  <a:close/>
                </a:path>
              </a:pathLst>
            </a:custGeom>
            <a:solidFill>
              <a:schemeClr val="accent3"/>
            </a:solidFill>
            <a:ln w="12700">
              <a:miter lim="400000"/>
            </a:ln>
          </p:spPr>
          <p:txBody>
            <a:bodyPr lIns="0" tIns="28575" rIns="162000"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I</a:t>
              </a:r>
            </a:p>
          </p:txBody>
        </p:sp>
        <p:sp>
          <p:nvSpPr>
            <p:cNvPr id="10" name="Shape">
              <a:extLst>
                <a:ext uri="{FF2B5EF4-FFF2-40B4-BE49-F238E27FC236}">
                  <a16:creationId xmlns:a16="http://schemas.microsoft.com/office/drawing/2014/main" id="{ADD3D6A3-D1AA-492E-B6C5-0E0EE80DA82B}"/>
                </a:ext>
              </a:extLst>
            </p:cNvPr>
            <p:cNvSpPr/>
            <p:nvPr/>
          </p:nvSpPr>
          <p:spPr>
            <a:xfrm>
              <a:off x="2387600" y="5016499"/>
              <a:ext cx="495788" cy="417832"/>
            </a:xfrm>
            <a:custGeom>
              <a:avLst/>
              <a:gdLst/>
              <a:ahLst/>
              <a:cxnLst>
                <a:cxn ang="0">
                  <a:pos x="wd2" y="hd2"/>
                </a:cxn>
                <a:cxn ang="5400000">
                  <a:pos x="wd2" y="hd2"/>
                </a:cxn>
                <a:cxn ang="10800000">
                  <a:pos x="wd2" y="hd2"/>
                </a:cxn>
                <a:cxn ang="16200000">
                  <a:pos x="wd2" y="hd2"/>
                </a:cxn>
              </a:cxnLst>
              <a:rect l="0" t="0" r="r" b="b"/>
              <a:pathLst>
                <a:path w="21456"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686"/>
                    <a:pt x="21435" y="10439"/>
                  </a:cubicBezTo>
                  <a:close/>
                </a:path>
              </a:pathLst>
            </a:custGeom>
            <a:solidFill>
              <a:schemeClr val="accent5"/>
            </a:solidFill>
            <a:ln w="12700">
              <a:miter lim="400000"/>
            </a:ln>
          </p:spPr>
          <p:txBody>
            <a:bodyPr lIns="0" tIns="28575" rIns="162000"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F</a:t>
              </a:r>
            </a:p>
          </p:txBody>
        </p:sp>
        <p:sp>
          <p:nvSpPr>
            <p:cNvPr id="11" name="Shape">
              <a:extLst>
                <a:ext uri="{FF2B5EF4-FFF2-40B4-BE49-F238E27FC236}">
                  <a16:creationId xmlns:a16="http://schemas.microsoft.com/office/drawing/2014/main" id="{19B06C72-F813-40BE-AD3C-E0B842D9A68B}"/>
                </a:ext>
              </a:extLst>
            </p:cNvPr>
            <p:cNvSpPr/>
            <p:nvPr/>
          </p:nvSpPr>
          <p:spPr>
            <a:xfrm>
              <a:off x="1955799" y="5016499"/>
              <a:ext cx="495816" cy="417832"/>
            </a:xfrm>
            <a:custGeom>
              <a:avLst/>
              <a:gdLst/>
              <a:ahLst/>
              <a:cxnLst>
                <a:cxn ang="0">
                  <a:pos x="wd2" y="hd2"/>
                </a:cxn>
                <a:cxn ang="5400000">
                  <a:pos x="wd2" y="hd2"/>
                </a:cxn>
                <a:cxn ang="10800000">
                  <a:pos x="wd2" y="hd2"/>
                </a:cxn>
                <a:cxn ang="16200000">
                  <a:pos x="wd2" y="hd2"/>
                </a:cxn>
              </a:cxnLst>
              <a:rect l="0" t="0" r="r" b="b"/>
              <a:pathLst>
                <a:path w="21457"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831" y="12802"/>
                    <a:pt x="21600" y="11686"/>
                    <a:pt x="21435" y="10439"/>
                  </a:cubicBezTo>
                  <a:close/>
                </a:path>
              </a:pathLst>
            </a:custGeom>
            <a:solidFill>
              <a:schemeClr val="tx2"/>
            </a:solidFill>
            <a:ln w="12700">
              <a:miter lim="400000"/>
            </a:ln>
          </p:spPr>
          <p:txBody>
            <a:bodyPr lIns="0" tIns="28575" rIns="162000"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O</a:t>
              </a:r>
            </a:p>
          </p:txBody>
        </p:sp>
        <p:sp>
          <p:nvSpPr>
            <p:cNvPr id="12" name="Shape">
              <a:extLst>
                <a:ext uri="{FF2B5EF4-FFF2-40B4-BE49-F238E27FC236}">
                  <a16:creationId xmlns:a16="http://schemas.microsoft.com/office/drawing/2014/main" id="{666A502E-6493-46DA-BF79-E69699EBB360}"/>
                </a:ext>
              </a:extLst>
            </p:cNvPr>
            <p:cNvSpPr/>
            <p:nvPr/>
          </p:nvSpPr>
          <p:spPr>
            <a:xfrm>
              <a:off x="1524000" y="5003799"/>
              <a:ext cx="496125" cy="495817"/>
            </a:xfrm>
            <a:custGeom>
              <a:avLst/>
              <a:gdLst/>
              <a:ahLst/>
              <a:cxnLst>
                <a:cxn ang="0">
                  <a:pos x="wd2" y="hd2"/>
                </a:cxn>
                <a:cxn ang="5400000">
                  <a:pos x="wd2" y="hd2"/>
                </a:cxn>
                <a:cxn ang="10800000">
                  <a:pos x="wd2" y="hd2"/>
                </a:cxn>
                <a:cxn ang="16200000">
                  <a:pos x="wd2" y="hd2"/>
                </a:cxn>
              </a:cxnLst>
              <a:rect l="0" t="0" r="r" b="b"/>
              <a:pathLst>
                <a:path w="21416" h="21457" extrusionOk="0">
                  <a:moveTo>
                    <a:pt x="21381" y="8904"/>
                  </a:moveTo>
                  <a:cubicBezTo>
                    <a:pt x="21271" y="8244"/>
                    <a:pt x="20723" y="7695"/>
                    <a:pt x="20065" y="7585"/>
                  </a:cubicBezTo>
                  <a:cubicBezTo>
                    <a:pt x="19462" y="7475"/>
                    <a:pt x="18859" y="7695"/>
                    <a:pt x="18475" y="8134"/>
                  </a:cubicBezTo>
                  <a:cubicBezTo>
                    <a:pt x="18365" y="8244"/>
                    <a:pt x="18201" y="8354"/>
                    <a:pt x="18037" y="8464"/>
                  </a:cubicBezTo>
                  <a:lnTo>
                    <a:pt x="18037" y="3518"/>
                  </a:lnTo>
                  <a:lnTo>
                    <a:pt x="18037" y="3353"/>
                  </a:lnTo>
                  <a:cubicBezTo>
                    <a:pt x="18037" y="1484"/>
                    <a:pt x="16556" y="0"/>
                    <a:pt x="14692" y="0"/>
                  </a:cubicBezTo>
                  <a:lnTo>
                    <a:pt x="3344" y="0"/>
                  </a:lnTo>
                  <a:cubicBezTo>
                    <a:pt x="1480" y="0"/>
                    <a:pt x="0" y="1484"/>
                    <a:pt x="0" y="3353"/>
                  </a:cubicBezTo>
                  <a:lnTo>
                    <a:pt x="0" y="3518"/>
                  </a:lnTo>
                  <a:cubicBezTo>
                    <a:pt x="0" y="3518"/>
                    <a:pt x="0" y="3518"/>
                    <a:pt x="0" y="3518"/>
                  </a:cubicBezTo>
                  <a:lnTo>
                    <a:pt x="0" y="14895"/>
                  </a:lnTo>
                  <a:cubicBezTo>
                    <a:pt x="0" y="16763"/>
                    <a:pt x="1480" y="18247"/>
                    <a:pt x="3344" y="18247"/>
                  </a:cubicBezTo>
                  <a:lnTo>
                    <a:pt x="8169" y="18247"/>
                  </a:lnTo>
                  <a:cubicBezTo>
                    <a:pt x="8114" y="18357"/>
                    <a:pt x="8004" y="18412"/>
                    <a:pt x="7949" y="18522"/>
                  </a:cubicBezTo>
                  <a:cubicBezTo>
                    <a:pt x="7620" y="18852"/>
                    <a:pt x="7346" y="19292"/>
                    <a:pt x="7346" y="19786"/>
                  </a:cubicBezTo>
                  <a:cubicBezTo>
                    <a:pt x="7346" y="20831"/>
                    <a:pt x="8278" y="21600"/>
                    <a:pt x="9320" y="21435"/>
                  </a:cubicBezTo>
                  <a:cubicBezTo>
                    <a:pt x="9978" y="21325"/>
                    <a:pt x="10526" y="20776"/>
                    <a:pt x="10636" y="20116"/>
                  </a:cubicBezTo>
                  <a:cubicBezTo>
                    <a:pt x="10745" y="19511"/>
                    <a:pt x="10526" y="18907"/>
                    <a:pt x="10087" y="18522"/>
                  </a:cubicBezTo>
                  <a:cubicBezTo>
                    <a:pt x="9978" y="18467"/>
                    <a:pt x="9923" y="18357"/>
                    <a:pt x="9868" y="18247"/>
                  </a:cubicBezTo>
                  <a:lnTo>
                    <a:pt x="14692" y="18247"/>
                  </a:lnTo>
                  <a:cubicBezTo>
                    <a:pt x="16556" y="18247"/>
                    <a:pt x="18037" y="16763"/>
                    <a:pt x="18037" y="14895"/>
                  </a:cubicBezTo>
                  <a:lnTo>
                    <a:pt x="18037" y="14730"/>
                  </a:lnTo>
                  <a:lnTo>
                    <a:pt x="18037" y="9948"/>
                  </a:lnTo>
                  <a:cubicBezTo>
                    <a:pt x="18201" y="10058"/>
                    <a:pt x="18311" y="10168"/>
                    <a:pt x="18420" y="10278"/>
                  </a:cubicBezTo>
                  <a:cubicBezTo>
                    <a:pt x="18749" y="10608"/>
                    <a:pt x="19188" y="10882"/>
                    <a:pt x="19681" y="10882"/>
                  </a:cubicBezTo>
                  <a:cubicBezTo>
                    <a:pt x="20778" y="10882"/>
                    <a:pt x="21600" y="9948"/>
                    <a:pt x="21381" y="8904"/>
                  </a:cubicBezTo>
                  <a:close/>
                </a:path>
              </a:pathLst>
            </a:custGeom>
            <a:solidFill>
              <a:schemeClr val="accent3"/>
            </a:solidFill>
            <a:ln w="12700">
              <a:miter lim="400000"/>
            </a:ln>
          </p:spPr>
          <p:txBody>
            <a:bodyPr lIns="28575" tIns="28575" rIns="162000" bIns="162000"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R</a:t>
              </a:r>
            </a:p>
          </p:txBody>
        </p:sp>
        <p:sp>
          <p:nvSpPr>
            <p:cNvPr id="13" name="Shape">
              <a:extLst>
                <a:ext uri="{FF2B5EF4-FFF2-40B4-BE49-F238E27FC236}">
                  <a16:creationId xmlns:a16="http://schemas.microsoft.com/office/drawing/2014/main" id="{B2F8E6C3-F3AE-43F8-8A1E-B2C49727E6E6}"/>
                </a:ext>
              </a:extLst>
            </p:cNvPr>
            <p:cNvSpPr/>
            <p:nvPr/>
          </p:nvSpPr>
          <p:spPr>
            <a:xfrm>
              <a:off x="1092200" y="5016499"/>
              <a:ext cx="495788" cy="417832"/>
            </a:xfrm>
            <a:custGeom>
              <a:avLst/>
              <a:gdLst/>
              <a:ahLst/>
              <a:cxnLst>
                <a:cxn ang="0">
                  <a:pos x="wd2" y="hd2"/>
                </a:cxn>
                <a:cxn ang="5400000">
                  <a:pos x="wd2" y="hd2"/>
                </a:cxn>
                <a:cxn ang="10800000">
                  <a:pos x="wd2" y="hd2"/>
                </a:cxn>
                <a:cxn ang="16200000">
                  <a:pos x="wd2" y="hd2"/>
                </a:cxn>
              </a:cxnLst>
              <a:rect l="0" t="0" r="r" b="b"/>
              <a:pathLst>
                <a:path w="21456"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686"/>
                    <a:pt x="21435" y="10439"/>
                  </a:cubicBezTo>
                  <a:close/>
                </a:path>
              </a:pathLst>
            </a:custGeom>
            <a:solidFill>
              <a:schemeClr val="accent2"/>
            </a:solidFill>
            <a:ln w="12700">
              <a:miter lim="400000"/>
            </a:ln>
          </p:spPr>
          <p:txBody>
            <a:bodyPr lIns="0" tIns="28575" rIns="162000"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P</a:t>
              </a:r>
            </a:p>
          </p:txBody>
        </p:sp>
        <p:sp>
          <p:nvSpPr>
            <p:cNvPr id="14" name="Shape">
              <a:extLst>
                <a:ext uri="{FF2B5EF4-FFF2-40B4-BE49-F238E27FC236}">
                  <a16:creationId xmlns:a16="http://schemas.microsoft.com/office/drawing/2014/main" id="{5BD9FADC-4D7E-4BCB-A5E7-580A2B99C1ED}"/>
                </a:ext>
              </a:extLst>
            </p:cNvPr>
            <p:cNvSpPr/>
            <p:nvPr/>
          </p:nvSpPr>
          <p:spPr>
            <a:xfrm>
              <a:off x="1092200" y="5880099"/>
              <a:ext cx="495788" cy="417832"/>
            </a:xfrm>
            <a:custGeom>
              <a:avLst/>
              <a:gdLst/>
              <a:ahLst/>
              <a:cxnLst>
                <a:cxn ang="0">
                  <a:pos x="wd2" y="hd2"/>
                </a:cxn>
                <a:cxn ang="5400000">
                  <a:pos x="wd2" y="hd2"/>
                </a:cxn>
                <a:cxn ang="10800000">
                  <a:pos x="wd2" y="hd2"/>
                </a:cxn>
                <a:cxn ang="16200000">
                  <a:pos x="wd2" y="hd2"/>
                </a:cxn>
              </a:cxnLst>
              <a:rect l="0" t="0" r="r" b="b"/>
              <a:pathLst>
                <a:path w="21456"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752"/>
                    <a:pt x="21435" y="10439"/>
                  </a:cubicBezTo>
                  <a:close/>
                </a:path>
              </a:pathLst>
            </a:custGeom>
            <a:solidFill>
              <a:schemeClr val="accent2"/>
            </a:solidFill>
            <a:ln w="12700">
              <a:miter lim="400000"/>
            </a:ln>
          </p:spPr>
          <p:txBody>
            <a:bodyPr lIns="0" tIns="28575" rIns="162000"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O</a:t>
              </a:r>
            </a:p>
          </p:txBody>
        </p:sp>
        <p:sp>
          <p:nvSpPr>
            <p:cNvPr id="15" name="Shape">
              <a:extLst>
                <a:ext uri="{FF2B5EF4-FFF2-40B4-BE49-F238E27FC236}">
                  <a16:creationId xmlns:a16="http://schemas.microsoft.com/office/drawing/2014/main" id="{33CE063A-E798-4B16-91DA-6ED4BDBD8562}"/>
                </a:ext>
              </a:extLst>
            </p:cNvPr>
            <p:cNvSpPr/>
            <p:nvPr/>
          </p:nvSpPr>
          <p:spPr>
            <a:xfrm>
              <a:off x="660399" y="5880099"/>
              <a:ext cx="494857" cy="417832"/>
            </a:xfrm>
            <a:custGeom>
              <a:avLst/>
              <a:gdLst/>
              <a:ahLst/>
              <a:cxnLst>
                <a:cxn ang="0">
                  <a:pos x="wd2" y="hd2"/>
                </a:cxn>
                <a:cxn ang="5400000">
                  <a:pos x="wd2" y="hd2"/>
                </a:cxn>
                <a:cxn ang="10800000">
                  <a:pos x="wd2" y="hd2"/>
                </a:cxn>
                <a:cxn ang="16200000">
                  <a:pos x="wd2" y="hd2"/>
                </a:cxn>
              </a:cxnLst>
              <a:rect l="0" t="0" r="r" b="b"/>
              <a:pathLst>
                <a:path w="21416" h="21600" extrusionOk="0">
                  <a:moveTo>
                    <a:pt x="21380" y="10439"/>
                  </a:moveTo>
                  <a:cubicBezTo>
                    <a:pt x="21270" y="9651"/>
                    <a:pt x="20721" y="8995"/>
                    <a:pt x="20061" y="8863"/>
                  </a:cubicBezTo>
                  <a:cubicBezTo>
                    <a:pt x="19456" y="8732"/>
                    <a:pt x="18852" y="8995"/>
                    <a:pt x="18467" y="9520"/>
                  </a:cubicBezTo>
                  <a:cubicBezTo>
                    <a:pt x="18357" y="9651"/>
                    <a:pt x="18192" y="9782"/>
                    <a:pt x="18027" y="9914"/>
                  </a:cubicBezTo>
                  <a:lnTo>
                    <a:pt x="18027" y="4005"/>
                  </a:lnTo>
                  <a:cubicBezTo>
                    <a:pt x="18027" y="1773"/>
                    <a:pt x="16544" y="0"/>
                    <a:pt x="14675"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752"/>
                    <a:pt x="21380" y="10439"/>
                  </a:cubicBezTo>
                  <a:close/>
                </a:path>
              </a:pathLst>
            </a:custGeom>
            <a:solidFill>
              <a:schemeClr val="accent6"/>
            </a:solidFill>
            <a:ln w="12700">
              <a:miter lim="400000"/>
            </a:ln>
          </p:spPr>
          <p:txBody>
            <a:bodyPr lIns="0" tIns="28575" rIns="162000"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L</a:t>
              </a:r>
            </a:p>
          </p:txBody>
        </p:sp>
      </p:grpSp>
      <p:grpSp>
        <p:nvGrpSpPr>
          <p:cNvPr id="16" name="Group 15">
            <a:extLst>
              <a:ext uri="{FF2B5EF4-FFF2-40B4-BE49-F238E27FC236}">
                <a16:creationId xmlns:a16="http://schemas.microsoft.com/office/drawing/2014/main" id="{8D515518-918B-4F31-9AC8-E61D09686E82}"/>
              </a:ext>
            </a:extLst>
          </p:cNvPr>
          <p:cNvGrpSpPr/>
          <p:nvPr/>
        </p:nvGrpSpPr>
        <p:grpSpPr>
          <a:xfrm>
            <a:off x="5740400" y="3109318"/>
            <a:ext cx="2693920" cy="2283357"/>
            <a:chOff x="332936" y="2473878"/>
            <a:chExt cx="2926080" cy="3044476"/>
          </a:xfrm>
        </p:grpSpPr>
        <p:sp>
          <p:nvSpPr>
            <p:cNvPr id="17" name="TextBox 16">
              <a:extLst>
                <a:ext uri="{FF2B5EF4-FFF2-40B4-BE49-F238E27FC236}">
                  <a16:creationId xmlns:a16="http://schemas.microsoft.com/office/drawing/2014/main" id="{2539EBEA-2F67-46ED-B360-1DFB06047E16}"/>
                </a:ext>
              </a:extLst>
            </p:cNvPr>
            <p:cNvSpPr txBox="1"/>
            <p:nvPr/>
          </p:nvSpPr>
          <p:spPr>
            <a:xfrm>
              <a:off x="332936" y="2473878"/>
              <a:ext cx="2926080" cy="615553"/>
            </a:xfrm>
            <a:prstGeom prst="rect">
              <a:avLst/>
            </a:prstGeom>
            <a:noFill/>
          </p:spPr>
          <p:txBody>
            <a:bodyPr wrap="square" lIns="0" rIns="0" rtlCol="0" anchor="b">
              <a:spAutoFit/>
            </a:bodyPr>
            <a:lstStyle/>
            <a:p>
              <a:pPr algn="r"/>
              <a:r>
                <a:rPr lang="en-US" sz="2400" b="1" noProof="1"/>
                <a:t>Lorem Ipsum</a:t>
              </a:r>
            </a:p>
          </p:txBody>
        </p:sp>
        <p:sp>
          <p:nvSpPr>
            <p:cNvPr id="18" name="TextBox 17">
              <a:extLst>
                <a:ext uri="{FF2B5EF4-FFF2-40B4-BE49-F238E27FC236}">
                  <a16:creationId xmlns:a16="http://schemas.microsoft.com/office/drawing/2014/main" id="{4CC717D4-EBFB-4315-9B83-806039FACFBB}"/>
                </a:ext>
              </a:extLst>
            </p:cNvPr>
            <p:cNvSpPr txBox="1"/>
            <p:nvPr/>
          </p:nvSpPr>
          <p:spPr>
            <a:xfrm>
              <a:off x="332936" y="3086919"/>
              <a:ext cx="2926080" cy="2431435"/>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Profit, Loss, </a:t>
            </a:r>
            <a:r>
              <a:rPr lang="en-US" cap="all" dirty="0"/>
              <a:t>Risk</a:t>
            </a:r>
            <a:r>
              <a:rPr lang="en-US" dirty="0"/>
              <a:t> – Slide Template</a:t>
            </a:r>
          </a:p>
        </p:txBody>
      </p:sp>
      <p:grpSp>
        <p:nvGrpSpPr>
          <p:cNvPr id="3" name="Group 2">
            <a:extLst>
              <a:ext uri="{FF2B5EF4-FFF2-40B4-BE49-F238E27FC236}">
                <a16:creationId xmlns:a16="http://schemas.microsoft.com/office/drawing/2014/main" id="{61B15857-D5EE-4ADF-8B04-647D756DFF02}"/>
              </a:ext>
            </a:extLst>
          </p:cNvPr>
          <p:cNvGrpSpPr>
            <a:grpSpLocks noChangeAspect="1"/>
          </p:cNvGrpSpPr>
          <p:nvPr/>
        </p:nvGrpSpPr>
        <p:grpSpPr>
          <a:xfrm>
            <a:off x="706611" y="1329838"/>
            <a:ext cx="7730779" cy="4434840"/>
            <a:chOff x="660399" y="5003799"/>
            <a:chExt cx="3008632" cy="1725932"/>
          </a:xfrm>
        </p:grpSpPr>
        <p:sp>
          <p:nvSpPr>
            <p:cNvPr id="4" name="Shape">
              <a:extLst>
                <a:ext uri="{FF2B5EF4-FFF2-40B4-BE49-F238E27FC236}">
                  <a16:creationId xmlns:a16="http://schemas.microsoft.com/office/drawing/2014/main" id="{3F0AB453-ED4D-49D8-870F-5FB4ECC39F71}"/>
                </a:ext>
              </a:extLst>
            </p:cNvPr>
            <p:cNvSpPr/>
            <p:nvPr/>
          </p:nvSpPr>
          <p:spPr>
            <a:xfrm>
              <a:off x="1955800" y="5880099"/>
              <a:ext cx="417865" cy="417832"/>
            </a:xfrm>
            <a:custGeom>
              <a:avLst/>
              <a:gdLst/>
              <a:ahLst/>
              <a:cxnLst>
                <a:cxn ang="0">
                  <a:pos x="wd2" y="hd2"/>
                </a:cxn>
                <a:cxn ang="5400000">
                  <a:pos x="wd2" y="hd2"/>
                </a:cxn>
                <a:cxn ang="10800000">
                  <a:pos x="wd2" y="hd2"/>
                </a:cxn>
                <a:cxn ang="16200000">
                  <a:pos x="wd2" y="hd2"/>
                </a:cxn>
              </a:cxnLst>
              <a:rect l="0" t="0" r="r" b="b"/>
              <a:pathLst>
                <a:path w="21536" h="21600" extrusionOk="0">
                  <a:moveTo>
                    <a:pt x="17607" y="21600"/>
                  </a:moveTo>
                  <a:lnTo>
                    <a:pt x="3993" y="21600"/>
                  </a:lnTo>
                  <a:cubicBezTo>
                    <a:pt x="1767" y="21600"/>
                    <a:pt x="0" y="19827"/>
                    <a:pt x="0" y="17595"/>
                  </a:cubicBezTo>
                  <a:lnTo>
                    <a:pt x="0" y="4005"/>
                  </a:lnTo>
                  <a:cubicBezTo>
                    <a:pt x="0" y="1773"/>
                    <a:pt x="1767" y="0"/>
                    <a:pt x="3993" y="0"/>
                  </a:cubicBezTo>
                  <a:lnTo>
                    <a:pt x="17542" y="0"/>
                  </a:lnTo>
                  <a:cubicBezTo>
                    <a:pt x="19767" y="0"/>
                    <a:pt x="21535" y="1773"/>
                    <a:pt x="21535" y="4005"/>
                  </a:cubicBezTo>
                  <a:lnTo>
                    <a:pt x="21535" y="17595"/>
                  </a:lnTo>
                  <a:cubicBezTo>
                    <a:pt x="21600" y="19762"/>
                    <a:pt x="19833" y="21600"/>
                    <a:pt x="17607" y="21600"/>
                  </a:cubicBezTo>
                  <a:close/>
                </a:path>
              </a:pathLst>
            </a:custGeom>
            <a:solidFill>
              <a:schemeClr val="accent3"/>
            </a:solidFill>
            <a:ln w="12700">
              <a:miter lim="400000"/>
            </a:ln>
          </p:spPr>
          <p:txBody>
            <a:bodyPr lIns="28575" tIns="28575" rIns="28575"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S</a:t>
              </a:r>
            </a:p>
          </p:txBody>
        </p:sp>
        <p:sp>
          <p:nvSpPr>
            <p:cNvPr id="5" name="Shape">
              <a:extLst>
                <a:ext uri="{FF2B5EF4-FFF2-40B4-BE49-F238E27FC236}">
                  <a16:creationId xmlns:a16="http://schemas.microsoft.com/office/drawing/2014/main" id="{61D7AD1D-621A-431D-A634-D7884B38030E}"/>
                </a:ext>
              </a:extLst>
            </p:cNvPr>
            <p:cNvSpPr/>
            <p:nvPr/>
          </p:nvSpPr>
          <p:spPr>
            <a:xfrm>
              <a:off x="1523999" y="6311899"/>
              <a:ext cx="417832" cy="417832"/>
            </a:xfrm>
            <a:custGeom>
              <a:avLst/>
              <a:gdLst/>
              <a:ahLst/>
              <a:cxnLst>
                <a:cxn ang="0">
                  <a:pos x="wd2" y="hd2"/>
                </a:cxn>
                <a:cxn ang="5400000">
                  <a:pos x="wd2" y="hd2"/>
                </a:cxn>
                <a:cxn ang="10800000">
                  <a:pos x="wd2" y="hd2"/>
                </a:cxn>
                <a:cxn ang="16200000">
                  <a:pos x="wd2" y="hd2"/>
                </a:cxn>
              </a:cxnLst>
              <a:rect l="0" t="0" r="r" b="b"/>
              <a:pathLst>
                <a:path w="21600" h="21600" extrusionOk="0">
                  <a:moveTo>
                    <a:pt x="17595" y="21600"/>
                  </a:moveTo>
                  <a:lnTo>
                    <a:pt x="4005" y="21600"/>
                  </a:lnTo>
                  <a:cubicBezTo>
                    <a:pt x="1773" y="21600"/>
                    <a:pt x="0" y="19827"/>
                    <a:pt x="0" y="17595"/>
                  </a:cubicBezTo>
                  <a:lnTo>
                    <a:pt x="0" y="4005"/>
                  </a:lnTo>
                  <a:cubicBezTo>
                    <a:pt x="0" y="1773"/>
                    <a:pt x="1773" y="0"/>
                    <a:pt x="4005" y="0"/>
                  </a:cubicBezTo>
                  <a:lnTo>
                    <a:pt x="17595" y="0"/>
                  </a:lnTo>
                  <a:cubicBezTo>
                    <a:pt x="19827" y="0"/>
                    <a:pt x="21600" y="1773"/>
                    <a:pt x="21600" y="4005"/>
                  </a:cubicBezTo>
                  <a:lnTo>
                    <a:pt x="21600" y="17595"/>
                  </a:lnTo>
                  <a:cubicBezTo>
                    <a:pt x="21600" y="19827"/>
                    <a:pt x="19827" y="21600"/>
                    <a:pt x="17595" y="21600"/>
                  </a:cubicBezTo>
                  <a:close/>
                </a:path>
              </a:pathLst>
            </a:custGeom>
            <a:solidFill>
              <a:schemeClr val="accent5">
                <a:lumMod val="75000"/>
              </a:schemeClr>
            </a:solidFill>
            <a:ln w="12700">
              <a:miter lim="400000"/>
            </a:ln>
          </p:spPr>
          <p:txBody>
            <a:bodyPr lIns="28575" tIns="28575" rIns="28575"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K</a:t>
              </a:r>
            </a:p>
          </p:txBody>
        </p:sp>
        <p:sp>
          <p:nvSpPr>
            <p:cNvPr id="6" name="Shape">
              <a:extLst>
                <a:ext uri="{FF2B5EF4-FFF2-40B4-BE49-F238E27FC236}">
                  <a16:creationId xmlns:a16="http://schemas.microsoft.com/office/drawing/2014/main" id="{A4A94E46-C307-426A-8270-2C38BD84E91D}"/>
                </a:ext>
              </a:extLst>
            </p:cNvPr>
            <p:cNvSpPr/>
            <p:nvPr/>
          </p:nvSpPr>
          <p:spPr>
            <a:xfrm>
              <a:off x="1524000" y="5880099"/>
              <a:ext cx="496125" cy="495817"/>
            </a:xfrm>
            <a:custGeom>
              <a:avLst/>
              <a:gdLst/>
              <a:ahLst/>
              <a:cxnLst>
                <a:cxn ang="0">
                  <a:pos x="wd2" y="hd2"/>
                </a:cxn>
                <a:cxn ang="5400000">
                  <a:pos x="wd2" y="hd2"/>
                </a:cxn>
                <a:cxn ang="10800000">
                  <a:pos x="wd2" y="hd2"/>
                </a:cxn>
                <a:cxn ang="16200000">
                  <a:pos x="wd2" y="hd2"/>
                </a:cxn>
              </a:cxnLst>
              <a:rect l="0" t="0" r="r" b="b"/>
              <a:pathLst>
                <a:path w="21416" h="21457" extrusionOk="0">
                  <a:moveTo>
                    <a:pt x="21381" y="8904"/>
                  </a:moveTo>
                  <a:cubicBezTo>
                    <a:pt x="21271" y="8244"/>
                    <a:pt x="20723" y="7695"/>
                    <a:pt x="20065" y="7585"/>
                  </a:cubicBezTo>
                  <a:cubicBezTo>
                    <a:pt x="19462" y="7475"/>
                    <a:pt x="18859" y="7695"/>
                    <a:pt x="18475" y="8134"/>
                  </a:cubicBezTo>
                  <a:cubicBezTo>
                    <a:pt x="18365" y="8244"/>
                    <a:pt x="18201" y="8354"/>
                    <a:pt x="18037" y="8464"/>
                  </a:cubicBezTo>
                  <a:lnTo>
                    <a:pt x="18037" y="3518"/>
                  </a:lnTo>
                  <a:lnTo>
                    <a:pt x="18037" y="3353"/>
                  </a:lnTo>
                  <a:cubicBezTo>
                    <a:pt x="18037" y="1484"/>
                    <a:pt x="16556" y="0"/>
                    <a:pt x="14692" y="0"/>
                  </a:cubicBezTo>
                  <a:lnTo>
                    <a:pt x="3344" y="0"/>
                  </a:lnTo>
                  <a:cubicBezTo>
                    <a:pt x="1480" y="0"/>
                    <a:pt x="0" y="1484"/>
                    <a:pt x="0" y="3353"/>
                  </a:cubicBezTo>
                  <a:lnTo>
                    <a:pt x="0" y="3518"/>
                  </a:lnTo>
                  <a:cubicBezTo>
                    <a:pt x="0" y="3518"/>
                    <a:pt x="0" y="3518"/>
                    <a:pt x="0" y="3518"/>
                  </a:cubicBezTo>
                  <a:lnTo>
                    <a:pt x="0" y="14895"/>
                  </a:lnTo>
                  <a:cubicBezTo>
                    <a:pt x="0" y="16763"/>
                    <a:pt x="1480" y="18247"/>
                    <a:pt x="3344" y="18247"/>
                  </a:cubicBezTo>
                  <a:lnTo>
                    <a:pt x="8169" y="18247"/>
                  </a:lnTo>
                  <a:cubicBezTo>
                    <a:pt x="8114" y="18357"/>
                    <a:pt x="8004" y="18412"/>
                    <a:pt x="7949" y="18522"/>
                  </a:cubicBezTo>
                  <a:cubicBezTo>
                    <a:pt x="7620" y="18852"/>
                    <a:pt x="7346" y="19292"/>
                    <a:pt x="7346" y="19786"/>
                  </a:cubicBezTo>
                  <a:cubicBezTo>
                    <a:pt x="7346" y="20831"/>
                    <a:pt x="8278" y="21600"/>
                    <a:pt x="9320" y="21435"/>
                  </a:cubicBezTo>
                  <a:cubicBezTo>
                    <a:pt x="9978" y="21325"/>
                    <a:pt x="10526" y="20776"/>
                    <a:pt x="10636" y="20116"/>
                  </a:cubicBezTo>
                  <a:cubicBezTo>
                    <a:pt x="10745" y="19511"/>
                    <a:pt x="10526" y="18907"/>
                    <a:pt x="10087" y="18522"/>
                  </a:cubicBezTo>
                  <a:cubicBezTo>
                    <a:pt x="9978" y="18467"/>
                    <a:pt x="9923" y="18357"/>
                    <a:pt x="9868" y="18247"/>
                  </a:cubicBezTo>
                  <a:lnTo>
                    <a:pt x="14692" y="18247"/>
                  </a:lnTo>
                  <a:cubicBezTo>
                    <a:pt x="16556" y="18247"/>
                    <a:pt x="18037" y="16763"/>
                    <a:pt x="18037" y="14895"/>
                  </a:cubicBezTo>
                  <a:lnTo>
                    <a:pt x="18037" y="14730"/>
                  </a:lnTo>
                  <a:lnTo>
                    <a:pt x="18037" y="9948"/>
                  </a:lnTo>
                  <a:cubicBezTo>
                    <a:pt x="18201" y="10058"/>
                    <a:pt x="18311" y="10168"/>
                    <a:pt x="18420" y="10278"/>
                  </a:cubicBezTo>
                  <a:cubicBezTo>
                    <a:pt x="18749" y="10608"/>
                    <a:pt x="19188" y="10882"/>
                    <a:pt x="19681" y="10882"/>
                  </a:cubicBezTo>
                  <a:cubicBezTo>
                    <a:pt x="20778" y="10882"/>
                    <a:pt x="21600" y="9948"/>
                    <a:pt x="21381" y="8904"/>
                  </a:cubicBezTo>
                  <a:close/>
                </a:path>
              </a:pathLst>
            </a:custGeom>
            <a:solidFill>
              <a:schemeClr val="accent5"/>
            </a:solidFill>
            <a:ln w="12700">
              <a:miter lim="400000"/>
            </a:ln>
          </p:spPr>
          <p:txBody>
            <a:bodyPr lIns="28575" tIns="28575" rIns="162000" bIns="162000"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S</a:t>
              </a:r>
            </a:p>
          </p:txBody>
        </p:sp>
        <p:sp>
          <p:nvSpPr>
            <p:cNvPr id="7" name="Shape">
              <a:extLst>
                <a:ext uri="{FF2B5EF4-FFF2-40B4-BE49-F238E27FC236}">
                  <a16:creationId xmlns:a16="http://schemas.microsoft.com/office/drawing/2014/main" id="{5B7EB7D7-14F9-4BA9-9530-1FAB0797AF3C}"/>
                </a:ext>
              </a:extLst>
            </p:cNvPr>
            <p:cNvSpPr/>
            <p:nvPr/>
          </p:nvSpPr>
          <p:spPr>
            <a:xfrm>
              <a:off x="1523999" y="5448300"/>
              <a:ext cx="417832" cy="495788"/>
            </a:xfrm>
            <a:custGeom>
              <a:avLst/>
              <a:gdLst/>
              <a:ahLst/>
              <a:cxnLst>
                <a:cxn ang="0">
                  <a:pos x="wd2" y="hd2"/>
                </a:cxn>
                <a:cxn ang="5400000">
                  <a:pos x="wd2" y="hd2"/>
                </a:cxn>
                <a:cxn ang="10800000">
                  <a:pos x="wd2" y="hd2"/>
                </a:cxn>
                <a:cxn ang="16200000">
                  <a:pos x="wd2" y="hd2"/>
                </a:cxn>
              </a:cxnLst>
              <a:rect l="0" t="0" r="r" b="b"/>
              <a:pathLst>
                <a:path w="21600" h="21456" extrusionOk="0">
                  <a:moveTo>
                    <a:pt x="11161" y="21435"/>
                  </a:moveTo>
                  <a:cubicBezTo>
                    <a:pt x="11949" y="21325"/>
                    <a:pt x="12605" y="20776"/>
                    <a:pt x="12737" y="20116"/>
                  </a:cubicBezTo>
                  <a:cubicBezTo>
                    <a:pt x="12868" y="19511"/>
                    <a:pt x="12605" y="18907"/>
                    <a:pt x="12080" y="18522"/>
                  </a:cubicBezTo>
                  <a:cubicBezTo>
                    <a:pt x="11949" y="18412"/>
                    <a:pt x="11818" y="18247"/>
                    <a:pt x="11686" y="18082"/>
                  </a:cubicBezTo>
                  <a:lnTo>
                    <a:pt x="17595" y="18082"/>
                  </a:lnTo>
                  <a:cubicBezTo>
                    <a:pt x="19827" y="18082"/>
                    <a:pt x="21600" y="16598"/>
                    <a:pt x="21600" y="14730"/>
                  </a:cubicBezTo>
                  <a:lnTo>
                    <a:pt x="21600" y="3353"/>
                  </a:lnTo>
                  <a:cubicBezTo>
                    <a:pt x="21600" y="1484"/>
                    <a:pt x="19827" y="0"/>
                    <a:pt x="17595" y="0"/>
                  </a:cubicBezTo>
                  <a:lnTo>
                    <a:pt x="4005" y="0"/>
                  </a:lnTo>
                  <a:cubicBezTo>
                    <a:pt x="1773" y="0"/>
                    <a:pt x="0" y="1484"/>
                    <a:pt x="0" y="3353"/>
                  </a:cubicBezTo>
                  <a:lnTo>
                    <a:pt x="0" y="14730"/>
                  </a:lnTo>
                  <a:cubicBezTo>
                    <a:pt x="0" y="16598"/>
                    <a:pt x="1773" y="18082"/>
                    <a:pt x="4005" y="18082"/>
                  </a:cubicBezTo>
                  <a:lnTo>
                    <a:pt x="9914" y="18082"/>
                  </a:lnTo>
                  <a:cubicBezTo>
                    <a:pt x="9782" y="18247"/>
                    <a:pt x="9651" y="18357"/>
                    <a:pt x="9520" y="18467"/>
                  </a:cubicBezTo>
                  <a:cubicBezTo>
                    <a:pt x="9126" y="18797"/>
                    <a:pt x="8798" y="19237"/>
                    <a:pt x="8798" y="19731"/>
                  </a:cubicBezTo>
                  <a:cubicBezTo>
                    <a:pt x="8798" y="20776"/>
                    <a:pt x="9914" y="21600"/>
                    <a:pt x="11161" y="21435"/>
                  </a:cubicBezTo>
                  <a:close/>
                </a:path>
              </a:pathLst>
            </a:custGeom>
            <a:solidFill>
              <a:schemeClr val="accent5">
                <a:lumMod val="75000"/>
              </a:schemeClr>
            </a:solidFill>
            <a:ln w="12700">
              <a:miter lim="400000"/>
            </a:ln>
          </p:spPr>
          <p:txBody>
            <a:bodyPr lIns="28575" tIns="28575" rIns="28575" bIns="162000"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I</a:t>
              </a:r>
            </a:p>
          </p:txBody>
        </p:sp>
        <p:sp>
          <p:nvSpPr>
            <p:cNvPr id="8" name="Shape">
              <a:extLst>
                <a:ext uri="{FF2B5EF4-FFF2-40B4-BE49-F238E27FC236}">
                  <a16:creationId xmlns:a16="http://schemas.microsoft.com/office/drawing/2014/main" id="{35C897FA-1030-40B2-A12A-D3BBC598AE1E}"/>
                </a:ext>
              </a:extLst>
            </p:cNvPr>
            <p:cNvSpPr/>
            <p:nvPr/>
          </p:nvSpPr>
          <p:spPr>
            <a:xfrm>
              <a:off x="3251199" y="5016499"/>
              <a:ext cx="417832" cy="417832"/>
            </a:xfrm>
            <a:custGeom>
              <a:avLst/>
              <a:gdLst/>
              <a:ahLst/>
              <a:cxnLst>
                <a:cxn ang="0">
                  <a:pos x="wd2" y="hd2"/>
                </a:cxn>
                <a:cxn ang="5400000">
                  <a:pos x="wd2" y="hd2"/>
                </a:cxn>
                <a:cxn ang="10800000">
                  <a:pos x="wd2" y="hd2"/>
                </a:cxn>
                <a:cxn ang="16200000">
                  <a:pos x="wd2" y="hd2"/>
                </a:cxn>
              </a:cxnLst>
              <a:rect l="0" t="0" r="r" b="b"/>
              <a:pathLst>
                <a:path w="21600" h="21600" extrusionOk="0">
                  <a:moveTo>
                    <a:pt x="17595" y="21600"/>
                  </a:moveTo>
                  <a:lnTo>
                    <a:pt x="4005" y="21600"/>
                  </a:lnTo>
                  <a:cubicBezTo>
                    <a:pt x="1773" y="21600"/>
                    <a:pt x="0" y="19827"/>
                    <a:pt x="0" y="17595"/>
                  </a:cubicBezTo>
                  <a:lnTo>
                    <a:pt x="0" y="4005"/>
                  </a:lnTo>
                  <a:cubicBezTo>
                    <a:pt x="0" y="1773"/>
                    <a:pt x="1773" y="0"/>
                    <a:pt x="4005" y="0"/>
                  </a:cubicBezTo>
                  <a:lnTo>
                    <a:pt x="17595" y="0"/>
                  </a:lnTo>
                  <a:cubicBezTo>
                    <a:pt x="19827" y="0"/>
                    <a:pt x="21600" y="1773"/>
                    <a:pt x="21600" y="4005"/>
                  </a:cubicBezTo>
                  <a:lnTo>
                    <a:pt x="21600" y="17595"/>
                  </a:lnTo>
                  <a:cubicBezTo>
                    <a:pt x="21600" y="19827"/>
                    <a:pt x="19762" y="21600"/>
                    <a:pt x="17595" y="21600"/>
                  </a:cubicBezTo>
                  <a:close/>
                </a:path>
              </a:pathLst>
            </a:custGeom>
            <a:solidFill>
              <a:schemeClr val="accent3">
                <a:lumMod val="75000"/>
              </a:schemeClr>
            </a:solidFill>
            <a:ln w="12700">
              <a:miter lim="400000"/>
            </a:ln>
          </p:spPr>
          <p:txBody>
            <a:bodyPr lIns="28575" tIns="28575" rIns="28575"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T</a:t>
              </a:r>
            </a:p>
          </p:txBody>
        </p:sp>
        <p:sp>
          <p:nvSpPr>
            <p:cNvPr id="9" name="Shape">
              <a:extLst>
                <a:ext uri="{FF2B5EF4-FFF2-40B4-BE49-F238E27FC236}">
                  <a16:creationId xmlns:a16="http://schemas.microsoft.com/office/drawing/2014/main" id="{056EC197-FC84-4E24-926F-45610004F048}"/>
                </a:ext>
              </a:extLst>
            </p:cNvPr>
            <p:cNvSpPr/>
            <p:nvPr/>
          </p:nvSpPr>
          <p:spPr>
            <a:xfrm>
              <a:off x="2819400" y="5016499"/>
              <a:ext cx="494856" cy="417832"/>
            </a:xfrm>
            <a:custGeom>
              <a:avLst/>
              <a:gdLst/>
              <a:ahLst/>
              <a:cxnLst>
                <a:cxn ang="0">
                  <a:pos x="wd2" y="hd2"/>
                </a:cxn>
                <a:cxn ang="5400000">
                  <a:pos x="wd2" y="hd2"/>
                </a:cxn>
                <a:cxn ang="10800000">
                  <a:pos x="wd2" y="hd2"/>
                </a:cxn>
                <a:cxn ang="16200000">
                  <a:pos x="wd2" y="hd2"/>
                </a:cxn>
              </a:cxnLst>
              <a:rect l="0" t="0" r="r" b="b"/>
              <a:pathLst>
                <a:path w="21416" h="21600" extrusionOk="0">
                  <a:moveTo>
                    <a:pt x="21380" y="10439"/>
                  </a:moveTo>
                  <a:cubicBezTo>
                    <a:pt x="21270" y="9651"/>
                    <a:pt x="20721" y="8995"/>
                    <a:pt x="20061" y="8863"/>
                  </a:cubicBezTo>
                  <a:cubicBezTo>
                    <a:pt x="19456" y="8732"/>
                    <a:pt x="18852" y="8995"/>
                    <a:pt x="18467" y="9520"/>
                  </a:cubicBezTo>
                  <a:cubicBezTo>
                    <a:pt x="18357" y="9651"/>
                    <a:pt x="18192" y="9782"/>
                    <a:pt x="18027" y="9914"/>
                  </a:cubicBezTo>
                  <a:lnTo>
                    <a:pt x="18027" y="4005"/>
                  </a:lnTo>
                  <a:cubicBezTo>
                    <a:pt x="18027" y="1773"/>
                    <a:pt x="16544" y="0"/>
                    <a:pt x="14675"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686"/>
                    <a:pt x="21380" y="10439"/>
                  </a:cubicBezTo>
                  <a:close/>
                </a:path>
              </a:pathLst>
            </a:custGeom>
            <a:solidFill>
              <a:schemeClr val="accent3"/>
            </a:solidFill>
            <a:ln w="12700">
              <a:miter lim="400000"/>
            </a:ln>
          </p:spPr>
          <p:txBody>
            <a:bodyPr lIns="0" tIns="28575" rIns="162000"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I</a:t>
              </a:r>
            </a:p>
          </p:txBody>
        </p:sp>
        <p:sp>
          <p:nvSpPr>
            <p:cNvPr id="10" name="Shape">
              <a:extLst>
                <a:ext uri="{FF2B5EF4-FFF2-40B4-BE49-F238E27FC236}">
                  <a16:creationId xmlns:a16="http://schemas.microsoft.com/office/drawing/2014/main" id="{ADD3D6A3-D1AA-492E-B6C5-0E0EE80DA82B}"/>
                </a:ext>
              </a:extLst>
            </p:cNvPr>
            <p:cNvSpPr/>
            <p:nvPr/>
          </p:nvSpPr>
          <p:spPr>
            <a:xfrm>
              <a:off x="2387600" y="5016499"/>
              <a:ext cx="495788" cy="417832"/>
            </a:xfrm>
            <a:custGeom>
              <a:avLst/>
              <a:gdLst/>
              <a:ahLst/>
              <a:cxnLst>
                <a:cxn ang="0">
                  <a:pos x="wd2" y="hd2"/>
                </a:cxn>
                <a:cxn ang="5400000">
                  <a:pos x="wd2" y="hd2"/>
                </a:cxn>
                <a:cxn ang="10800000">
                  <a:pos x="wd2" y="hd2"/>
                </a:cxn>
                <a:cxn ang="16200000">
                  <a:pos x="wd2" y="hd2"/>
                </a:cxn>
              </a:cxnLst>
              <a:rect l="0" t="0" r="r" b="b"/>
              <a:pathLst>
                <a:path w="21456"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686"/>
                    <a:pt x="21435" y="10439"/>
                  </a:cubicBezTo>
                  <a:close/>
                </a:path>
              </a:pathLst>
            </a:custGeom>
            <a:solidFill>
              <a:schemeClr val="accent3">
                <a:lumMod val="75000"/>
              </a:schemeClr>
            </a:solidFill>
            <a:ln w="12700">
              <a:miter lim="400000"/>
            </a:ln>
          </p:spPr>
          <p:txBody>
            <a:bodyPr lIns="0" tIns="28575" rIns="162000"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F</a:t>
              </a:r>
            </a:p>
          </p:txBody>
        </p:sp>
        <p:sp>
          <p:nvSpPr>
            <p:cNvPr id="11" name="Shape">
              <a:extLst>
                <a:ext uri="{FF2B5EF4-FFF2-40B4-BE49-F238E27FC236}">
                  <a16:creationId xmlns:a16="http://schemas.microsoft.com/office/drawing/2014/main" id="{19B06C72-F813-40BE-AD3C-E0B842D9A68B}"/>
                </a:ext>
              </a:extLst>
            </p:cNvPr>
            <p:cNvSpPr/>
            <p:nvPr/>
          </p:nvSpPr>
          <p:spPr>
            <a:xfrm>
              <a:off x="1955799" y="5016499"/>
              <a:ext cx="495816" cy="417832"/>
            </a:xfrm>
            <a:custGeom>
              <a:avLst/>
              <a:gdLst/>
              <a:ahLst/>
              <a:cxnLst>
                <a:cxn ang="0">
                  <a:pos x="wd2" y="hd2"/>
                </a:cxn>
                <a:cxn ang="5400000">
                  <a:pos x="wd2" y="hd2"/>
                </a:cxn>
                <a:cxn ang="10800000">
                  <a:pos x="wd2" y="hd2"/>
                </a:cxn>
                <a:cxn ang="16200000">
                  <a:pos x="wd2" y="hd2"/>
                </a:cxn>
              </a:cxnLst>
              <a:rect l="0" t="0" r="r" b="b"/>
              <a:pathLst>
                <a:path w="21457"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831" y="12802"/>
                    <a:pt x="21600" y="11686"/>
                    <a:pt x="21435" y="10439"/>
                  </a:cubicBezTo>
                  <a:close/>
                </a:path>
              </a:pathLst>
            </a:custGeom>
            <a:solidFill>
              <a:schemeClr val="accent3"/>
            </a:solidFill>
            <a:ln w="12700">
              <a:miter lim="400000"/>
            </a:ln>
          </p:spPr>
          <p:txBody>
            <a:bodyPr lIns="0" tIns="28575" rIns="162000"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O</a:t>
              </a:r>
            </a:p>
          </p:txBody>
        </p:sp>
        <p:sp>
          <p:nvSpPr>
            <p:cNvPr id="12" name="Shape">
              <a:extLst>
                <a:ext uri="{FF2B5EF4-FFF2-40B4-BE49-F238E27FC236}">
                  <a16:creationId xmlns:a16="http://schemas.microsoft.com/office/drawing/2014/main" id="{666A502E-6493-46DA-BF79-E69699EBB360}"/>
                </a:ext>
              </a:extLst>
            </p:cNvPr>
            <p:cNvSpPr/>
            <p:nvPr/>
          </p:nvSpPr>
          <p:spPr>
            <a:xfrm>
              <a:off x="1524000" y="5003799"/>
              <a:ext cx="496125" cy="495817"/>
            </a:xfrm>
            <a:custGeom>
              <a:avLst/>
              <a:gdLst/>
              <a:ahLst/>
              <a:cxnLst>
                <a:cxn ang="0">
                  <a:pos x="wd2" y="hd2"/>
                </a:cxn>
                <a:cxn ang="5400000">
                  <a:pos x="wd2" y="hd2"/>
                </a:cxn>
                <a:cxn ang="10800000">
                  <a:pos x="wd2" y="hd2"/>
                </a:cxn>
                <a:cxn ang="16200000">
                  <a:pos x="wd2" y="hd2"/>
                </a:cxn>
              </a:cxnLst>
              <a:rect l="0" t="0" r="r" b="b"/>
              <a:pathLst>
                <a:path w="21416" h="21457" extrusionOk="0">
                  <a:moveTo>
                    <a:pt x="21381" y="8904"/>
                  </a:moveTo>
                  <a:cubicBezTo>
                    <a:pt x="21271" y="8244"/>
                    <a:pt x="20723" y="7695"/>
                    <a:pt x="20065" y="7585"/>
                  </a:cubicBezTo>
                  <a:cubicBezTo>
                    <a:pt x="19462" y="7475"/>
                    <a:pt x="18859" y="7695"/>
                    <a:pt x="18475" y="8134"/>
                  </a:cubicBezTo>
                  <a:cubicBezTo>
                    <a:pt x="18365" y="8244"/>
                    <a:pt x="18201" y="8354"/>
                    <a:pt x="18037" y="8464"/>
                  </a:cubicBezTo>
                  <a:lnTo>
                    <a:pt x="18037" y="3518"/>
                  </a:lnTo>
                  <a:lnTo>
                    <a:pt x="18037" y="3353"/>
                  </a:lnTo>
                  <a:cubicBezTo>
                    <a:pt x="18037" y="1484"/>
                    <a:pt x="16556" y="0"/>
                    <a:pt x="14692" y="0"/>
                  </a:cubicBezTo>
                  <a:lnTo>
                    <a:pt x="3344" y="0"/>
                  </a:lnTo>
                  <a:cubicBezTo>
                    <a:pt x="1480" y="0"/>
                    <a:pt x="0" y="1484"/>
                    <a:pt x="0" y="3353"/>
                  </a:cubicBezTo>
                  <a:lnTo>
                    <a:pt x="0" y="3518"/>
                  </a:lnTo>
                  <a:cubicBezTo>
                    <a:pt x="0" y="3518"/>
                    <a:pt x="0" y="3518"/>
                    <a:pt x="0" y="3518"/>
                  </a:cubicBezTo>
                  <a:lnTo>
                    <a:pt x="0" y="14895"/>
                  </a:lnTo>
                  <a:cubicBezTo>
                    <a:pt x="0" y="16763"/>
                    <a:pt x="1480" y="18247"/>
                    <a:pt x="3344" y="18247"/>
                  </a:cubicBezTo>
                  <a:lnTo>
                    <a:pt x="8169" y="18247"/>
                  </a:lnTo>
                  <a:cubicBezTo>
                    <a:pt x="8114" y="18357"/>
                    <a:pt x="8004" y="18412"/>
                    <a:pt x="7949" y="18522"/>
                  </a:cubicBezTo>
                  <a:cubicBezTo>
                    <a:pt x="7620" y="18852"/>
                    <a:pt x="7346" y="19292"/>
                    <a:pt x="7346" y="19786"/>
                  </a:cubicBezTo>
                  <a:cubicBezTo>
                    <a:pt x="7346" y="20831"/>
                    <a:pt x="8278" y="21600"/>
                    <a:pt x="9320" y="21435"/>
                  </a:cubicBezTo>
                  <a:cubicBezTo>
                    <a:pt x="9978" y="21325"/>
                    <a:pt x="10526" y="20776"/>
                    <a:pt x="10636" y="20116"/>
                  </a:cubicBezTo>
                  <a:cubicBezTo>
                    <a:pt x="10745" y="19511"/>
                    <a:pt x="10526" y="18907"/>
                    <a:pt x="10087" y="18522"/>
                  </a:cubicBezTo>
                  <a:cubicBezTo>
                    <a:pt x="9978" y="18467"/>
                    <a:pt x="9923" y="18357"/>
                    <a:pt x="9868" y="18247"/>
                  </a:cubicBezTo>
                  <a:lnTo>
                    <a:pt x="14692" y="18247"/>
                  </a:lnTo>
                  <a:cubicBezTo>
                    <a:pt x="16556" y="18247"/>
                    <a:pt x="18037" y="16763"/>
                    <a:pt x="18037" y="14895"/>
                  </a:cubicBezTo>
                  <a:lnTo>
                    <a:pt x="18037" y="14730"/>
                  </a:lnTo>
                  <a:lnTo>
                    <a:pt x="18037" y="9948"/>
                  </a:lnTo>
                  <a:cubicBezTo>
                    <a:pt x="18201" y="10058"/>
                    <a:pt x="18311" y="10168"/>
                    <a:pt x="18420" y="10278"/>
                  </a:cubicBezTo>
                  <a:cubicBezTo>
                    <a:pt x="18749" y="10608"/>
                    <a:pt x="19188" y="10882"/>
                    <a:pt x="19681" y="10882"/>
                  </a:cubicBezTo>
                  <a:cubicBezTo>
                    <a:pt x="20778" y="10882"/>
                    <a:pt x="21600" y="9948"/>
                    <a:pt x="21381" y="8904"/>
                  </a:cubicBezTo>
                  <a:close/>
                </a:path>
              </a:pathLst>
            </a:custGeom>
            <a:solidFill>
              <a:schemeClr val="accent5"/>
            </a:solidFill>
            <a:ln w="12700">
              <a:miter lim="400000"/>
            </a:ln>
          </p:spPr>
          <p:txBody>
            <a:bodyPr lIns="28575" tIns="28575" rIns="162000" bIns="162000"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R</a:t>
              </a:r>
            </a:p>
          </p:txBody>
        </p:sp>
        <p:sp>
          <p:nvSpPr>
            <p:cNvPr id="13" name="Shape">
              <a:extLst>
                <a:ext uri="{FF2B5EF4-FFF2-40B4-BE49-F238E27FC236}">
                  <a16:creationId xmlns:a16="http://schemas.microsoft.com/office/drawing/2014/main" id="{B2F8E6C3-F3AE-43F8-8A1E-B2C49727E6E6}"/>
                </a:ext>
              </a:extLst>
            </p:cNvPr>
            <p:cNvSpPr/>
            <p:nvPr/>
          </p:nvSpPr>
          <p:spPr>
            <a:xfrm>
              <a:off x="1092200" y="5016499"/>
              <a:ext cx="495788" cy="417832"/>
            </a:xfrm>
            <a:custGeom>
              <a:avLst/>
              <a:gdLst/>
              <a:ahLst/>
              <a:cxnLst>
                <a:cxn ang="0">
                  <a:pos x="wd2" y="hd2"/>
                </a:cxn>
                <a:cxn ang="5400000">
                  <a:pos x="wd2" y="hd2"/>
                </a:cxn>
                <a:cxn ang="10800000">
                  <a:pos x="wd2" y="hd2"/>
                </a:cxn>
                <a:cxn ang="16200000">
                  <a:pos x="wd2" y="hd2"/>
                </a:cxn>
              </a:cxnLst>
              <a:rect l="0" t="0" r="r" b="b"/>
              <a:pathLst>
                <a:path w="21456"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686"/>
                    <a:pt x="21435" y="10439"/>
                  </a:cubicBezTo>
                  <a:close/>
                </a:path>
              </a:pathLst>
            </a:custGeom>
            <a:solidFill>
              <a:schemeClr val="accent3"/>
            </a:solidFill>
            <a:ln w="12700">
              <a:miter lim="400000"/>
            </a:ln>
          </p:spPr>
          <p:txBody>
            <a:bodyPr lIns="0" tIns="28575" rIns="162000"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P</a:t>
              </a:r>
            </a:p>
          </p:txBody>
        </p:sp>
        <p:sp>
          <p:nvSpPr>
            <p:cNvPr id="14" name="Shape">
              <a:extLst>
                <a:ext uri="{FF2B5EF4-FFF2-40B4-BE49-F238E27FC236}">
                  <a16:creationId xmlns:a16="http://schemas.microsoft.com/office/drawing/2014/main" id="{5BD9FADC-4D7E-4BCB-A5E7-580A2B99C1ED}"/>
                </a:ext>
              </a:extLst>
            </p:cNvPr>
            <p:cNvSpPr/>
            <p:nvPr/>
          </p:nvSpPr>
          <p:spPr>
            <a:xfrm>
              <a:off x="1092200" y="5880099"/>
              <a:ext cx="495788" cy="417832"/>
            </a:xfrm>
            <a:custGeom>
              <a:avLst/>
              <a:gdLst/>
              <a:ahLst/>
              <a:cxnLst>
                <a:cxn ang="0">
                  <a:pos x="wd2" y="hd2"/>
                </a:cxn>
                <a:cxn ang="5400000">
                  <a:pos x="wd2" y="hd2"/>
                </a:cxn>
                <a:cxn ang="10800000">
                  <a:pos x="wd2" y="hd2"/>
                </a:cxn>
                <a:cxn ang="16200000">
                  <a:pos x="wd2" y="hd2"/>
                </a:cxn>
              </a:cxnLst>
              <a:rect l="0" t="0" r="r" b="b"/>
              <a:pathLst>
                <a:path w="21456"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752"/>
                    <a:pt x="21435" y="10439"/>
                  </a:cubicBezTo>
                  <a:close/>
                </a:path>
              </a:pathLst>
            </a:custGeom>
            <a:solidFill>
              <a:schemeClr val="accent3">
                <a:lumMod val="75000"/>
              </a:schemeClr>
            </a:solidFill>
            <a:ln w="12700">
              <a:miter lim="400000"/>
            </a:ln>
          </p:spPr>
          <p:txBody>
            <a:bodyPr lIns="0" tIns="28575" rIns="162000"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O</a:t>
              </a:r>
            </a:p>
          </p:txBody>
        </p:sp>
        <p:sp>
          <p:nvSpPr>
            <p:cNvPr id="15" name="Shape">
              <a:extLst>
                <a:ext uri="{FF2B5EF4-FFF2-40B4-BE49-F238E27FC236}">
                  <a16:creationId xmlns:a16="http://schemas.microsoft.com/office/drawing/2014/main" id="{33CE063A-E798-4B16-91DA-6ED4BDBD8562}"/>
                </a:ext>
              </a:extLst>
            </p:cNvPr>
            <p:cNvSpPr/>
            <p:nvPr/>
          </p:nvSpPr>
          <p:spPr>
            <a:xfrm>
              <a:off x="660399" y="5880099"/>
              <a:ext cx="494857" cy="417832"/>
            </a:xfrm>
            <a:custGeom>
              <a:avLst/>
              <a:gdLst/>
              <a:ahLst/>
              <a:cxnLst>
                <a:cxn ang="0">
                  <a:pos x="wd2" y="hd2"/>
                </a:cxn>
                <a:cxn ang="5400000">
                  <a:pos x="wd2" y="hd2"/>
                </a:cxn>
                <a:cxn ang="10800000">
                  <a:pos x="wd2" y="hd2"/>
                </a:cxn>
                <a:cxn ang="16200000">
                  <a:pos x="wd2" y="hd2"/>
                </a:cxn>
              </a:cxnLst>
              <a:rect l="0" t="0" r="r" b="b"/>
              <a:pathLst>
                <a:path w="21416" h="21600" extrusionOk="0">
                  <a:moveTo>
                    <a:pt x="21380" y="10439"/>
                  </a:moveTo>
                  <a:cubicBezTo>
                    <a:pt x="21270" y="9651"/>
                    <a:pt x="20721" y="8995"/>
                    <a:pt x="20061" y="8863"/>
                  </a:cubicBezTo>
                  <a:cubicBezTo>
                    <a:pt x="19456" y="8732"/>
                    <a:pt x="18852" y="8995"/>
                    <a:pt x="18467" y="9520"/>
                  </a:cubicBezTo>
                  <a:cubicBezTo>
                    <a:pt x="18357" y="9651"/>
                    <a:pt x="18192" y="9782"/>
                    <a:pt x="18027" y="9914"/>
                  </a:cubicBezTo>
                  <a:lnTo>
                    <a:pt x="18027" y="4005"/>
                  </a:lnTo>
                  <a:cubicBezTo>
                    <a:pt x="18027" y="1773"/>
                    <a:pt x="16544" y="0"/>
                    <a:pt x="14675"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752"/>
                    <a:pt x="21380" y="10439"/>
                  </a:cubicBezTo>
                  <a:close/>
                </a:path>
              </a:pathLst>
            </a:custGeom>
            <a:solidFill>
              <a:schemeClr val="accent3"/>
            </a:solidFill>
            <a:ln w="12700">
              <a:miter lim="400000"/>
            </a:ln>
          </p:spPr>
          <p:txBody>
            <a:bodyPr lIns="0" tIns="28575" rIns="162000"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L</a:t>
              </a:r>
            </a:p>
          </p:txBody>
        </p:sp>
      </p:grpSp>
      <p:grpSp>
        <p:nvGrpSpPr>
          <p:cNvPr id="19" name="Group 18">
            <a:extLst>
              <a:ext uri="{FF2B5EF4-FFF2-40B4-BE49-F238E27FC236}">
                <a16:creationId xmlns:a16="http://schemas.microsoft.com/office/drawing/2014/main" id="{E3745B1A-52D6-4BAF-A2C4-E836EE5E38C1}"/>
              </a:ext>
            </a:extLst>
          </p:cNvPr>
          <p:cNvGrpSpPr/>
          <p:nvPr/>
        </p:nvGrpSpPr>
        <p:grpSpPr>
          <a:xfrm>
            <a:off x="5740400" y="3109318"/>
            <a:ext cx="2693920" cy="2283357"/>
            <a:chOff x="332936" y="2473878"/>
            <a:chExt cx="2926080" cy="3044476"/>
          </a:xfrm>
        </p:grpSpPr>
        <p:sp>
          <p:nvSpPr>
            <p:cNvPr id="20" name="TextBox 19">
              <a:extLst>
                <a:ext uri="{FF2B5EF4-FFF2-40B4-BE49-F238E27FC236}">
                  <a16:creationId xmlns:a16="http://schemas.microsoft.com/office/drawing/2014/main" id="{58FC209B-08B7-4471-831B-DA25856BD383}"/>
                </a:ext>
              </a:extLst>
            </p:cNvPr>
            <p:cNvSpPr txBox="1"/>
            <p:nvPr/>
          </p:nvSpPr>
          <p:spPr>
            <a:xfrm>
              <a:off x="332936" y="2473878"/>
              <a:ext cx="2926080" cy="615553"/>
            </a:xfrm>
            <a:prstGeom prst="rect">
              <a:avLst/>
            </a:prstGeom>
            <a:noFill/>
          </p:spPr>
          <p:txBody>
            <a:bodyPr wrap="square" lIns="0" rIns="0" rtlCol="0" anchor="b">
              <a:spAutoFit/>
            </a:bodyPr>
            <a:lstStyle/>
            <a:p>
              <a:pPr algn="r"/>
              <a:r>
                <a:rPr lang="en-US" sz="2400" b="1" noProof="1"/>
                <a:t>Lorem Ipsum</a:t>
              </a:r>
            </a:p>
          </p:txBody>
        </p:sp>
        <p:sp>
          <p:nvSpPr>
            <p:cNvPr id="21" name="TextBox 20">
              <a:extLst>
                <a:ext uri="{FF2B5EF4-FFF2-40B4-BE49-F238E27FC236}">
                  <a16:creationId xmlns:a16="http://schemas.microsoft.com/office/drawing/2014/main" id="{391C2BB7-03A4-4C30-95E2-58F115A099A4}"/>
                </a:ext>
              </a:extLst>
            </p:cNvPr>
            <p:cNvSpPr txBox="1"/>
            <p:nvPr/>
          </p:nvSpPr>
          <p:spPr>
            <a:xfrm>
              <a:off x="332936" y="3086919"/>
              <a:ext cx="2926080" cy="2431435"/>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239537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cap="all" dirty="0"/>
              <a:t>Profit</a:t>
            </a:r>
            <a:r>
              <a:rPr lang="en-US" dirty="0"/>
              <a:t>, Loss, Risk – Slide Template</a:t>
            </a:r>
          </a:p>
        </p:txBody>
      </p:sp>
      <p:grpSp>
        <p:nvGrpSpPr>
          <p:cNvPr id="3" name="Group 2">
            <a:extLst>
              <a:ext uri="{FF2B5EF4-FFF2-40B4-BE49-F238E27FC236}">
                <a16:creationId xmlns:a16="http://schemas.microsoft.com/office/drawing/2014/main" id="{61B15857-D5EE-4ADF-8B04-647D756DFF02}"/>
              </a:ext>
            </a:extLst>
          </p:cNvPr>
          <p:cNvGrpSpPr>
            <a:grpSpLocks noChangeAspect="1"/>
          </p:cNvGrpSpPr>
          <p:nvPr/>
        </p:nvGrpSpPr>
        <p:grpSpPr>
          <a:xfrm>
            <a:off x="706611" y="1329838"/>
            <a:ext cx="7730779" cy="4434840"/>
            <a:chOff x="660399" y="5003799"/>
            <a:chExt cx="3008632" cy="1725932"/>
          </a:xfrm>
        </p:grpSpPr>
        <p:sp>
          <p:nvSpPr>
            <p:cNvPr id="4" name="Shape">
              <a:extLst>
                <a:ext uri="{FF2B5EF4-FFF2-40B4-BE49-F238E27FC236}">
                  <a16:creationId xmlns:a16="http://schemas.microsoft.com/office/drawing/2014/main" id="{3F0AB453-ED4D-49D8-870F-5FB4ECC39F71}"/>
                </a:ext>
              </a:extLst>
            </p:cNvPr>
            <p:cNvSpPr/>
            <p:nvPr/>
          </p:nvSpPr>
          <p:spPr>
            <a:xfrm>
              <a:off x="1955800" y="5880099"/>
              <a:ext cx="417865" cy="417832"/>
            </a:xfrm>
            <a:custGeom>
              <a:avLst/>
              <a:gdLst/>
              <a:ahLst/>
              <a:cxnLst>
                <a:cxn ang="0">
                  <a:pos x="wd2" y="hd2"/>
                </a:cxn>
                <a:cxn ang="5400000">
                  <a:pos x="wd2" y="hd2"/>
                </a:cxn>
                <a:cxn ang="10800000">
                  <a:pos x="wd2" y="hd2"/>
                </a:cxn>
                <a:cxn ang="16200000">
                  <a:pos x="wd2" y="hd2"/>
                </a:cxn>
              </a:cxnLst>
              <a:rect l="0" t="0" r="r" b="b"/>
              <a:pathLst>
                <a:path w="21536" h="21600" extrusionOk="0">
                  <a:moveTo>
                    <a:pt x="17607" y="21600"/>
                  </a:moveTo>
                  <a:lnTo>
                    <a:pt x="3993" y="21600"/>
                  </a:lnTo>
                  <a:cubicBezTo>
                    <a:pt x="1767" y="21600"/>
                    <a:pt x="0" y="19827"/>
                    <a:pt x="0" y="17595"/>
                  </a:cubicBezTo>
                  <a:lnTo>
                    <a:pt x="0" y="4005"/>
                  </a:lnTo>
                  <a:cubicBezTo>
                    <a:pt x="0" y="1773"/>
                    <a:pt x="1767" y="0"/>
                    <a:pt x="3993" y="0"/>
                  </a:cubicBezTo>
                  <a:lnTo>
                    <a:pt x="17542" y="0"/>
                  </a:lnTo>
                  <a:cubicBezTo>
                    <a:pt x="19767" y="0"/>
                    <a:pt x="21535" y="1773"/>
                    <a:pt x="21535" y="4005"/>
                  </a:cubicBezTo>
                  <a:lnTo>
                    <a:pt x="21535" y="17595"/>
                  </a:lnTo>
                  <a:cubicBezTo>
                    <a:pt x="21600" y="19762"/>
                    <a:pt x="19833" y="21600"/>
                    <a:pt x="17607" y="21600"/>
                  </a:cubicBezTo>
                  <a:close/>
                </a:path>
              </a:pathLst>
            </a:custGeom>
            <a:solidFill>
              <a:schemeClr val="accent3"/>
            </a:solidFill>
            <a:ln w="12700">
              <a:miter lim="400000"/>
            </a:ln>
          </p:spPr>
          <p:txBody>
            <a:bodyPr lIns="28575" tIns="28575" rIns="28575"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S</a:t>
              </a:r>
            </a:p>
          </p:txBody>
        </p:sp>
        <p:sp>
          <p:nvSpPr>
            <p:cNvPr id="5" name="Shape">
              <a:extLst>
                <a:ext uri="{FF2B5EF4-FFF2-40B4-BE49-F238E27FC236}">
                  <a16:creationId xmlns:a16="http://schemas.microsoft.com/office/drawing/2014/main" id="{61D7AD1D-621A-431D-A634-D7884B38030E}"/>
                </a:ext>
              </a:extLst>
            </p:cNvPr>
            <p:cNvSpPr/>
            <p:nvPr/>
          </p:nvSpPr>
          <p:spPr>
            <a:xfrm>
              <a:off x="1523999" y="6311899"/>
              <a:ext cx="417832" cy="417832"/>
            </a:xfrm>
            <a:custGeom>
              <a:avLst/>
              <a:gdLst/>
              <a:ahLst/>
              <a:cxnLst>
                <a:cxn ang="0">
                  <a:pos x="wd2" y="hd2"/>
                </a:cxn>
                <a:cxn ang="5400000">
                  <a:pos x="wd2" y="hd2"/>
                </a:cxn>
                <a:cxn ang="10800000">
                  <a:pos x="wd2" y="hd2"/>
                </a:cxn>
                <a:cxn ang="16200000">
                  <a:pos x="wd2" y="hd2"/>
                </a:cxn>
              </a:cxnLst>
              <a:rect l="0" t="0" r="r" b="b"/>
              <a:pathLst>
                <a:path w="21600" h="21600" extrusionOk="0">
                  <a:moveTo>
                    <a:pt x="17595" y="21600"/>
                  </a:moveTo>
                  <a:lnTo>
                    <a:pt x="4005" y="21600"/>
                  </a:lnTo>
                  <a:cubicBezTo>
                    <a:pt x="1773" y="21600"/>
                    <a:pt x="0" y="19827"/>
                    <a:pt x="0" y="17595"/>
                  </a:cubicBezTo>
                  <a:lnTo>
                    <a:pt x="0" y="4005"/>
                  </a:lnTo>
                  <a:cubicBezTo>
                    <a:pt x="0" y="1773"/>
                    <a:pt x="1773" y="0"/>
                    <a:pt x="4005" y="0"/>
                  </a:cubicBezTo>
                  <a:lnTo>
                    <a:pt x="17595" y="0"/>
                  </a:lnTo>
                  <a:cubicBezTo>
                    <a:pt x="19827" y="0"/>
                    <a:pt x="21600" y="1773"/>
                    <a:pt x="21600" y="4005"/>
                  </a:cubicBezTo>
                  <a:lnTo>
                    <a:pt x="21600" y="17595"/>
                  </a:lnTo>
                  <a:cubicBezTo>
                    <a:pt x="21600" y="19827"/>
                    <a:pt x="19827" y="21600"/>
                    <a:pt x="17595" y="21600"/>
                  </a:cubicBezTo>
                  <a:close/>
                </a:path>
              </a:pathLst>
            </a:custGeom>
            <a:solidFill>
              <a:schemeClr val="accent3"/>
            </a:solidFill>
            <a:ln w="12700">
              <a:miter lim="400000"/>
            </a:ln>
          </p:spPr>
          <p:txBody>
            <a:bodyPr lIns="28575" tIns="28575" rIns="28575"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K</a:t>
              </a:r>
            </a:p>
          </p:txBody>
        </p:sp>
        <p:sp>
          <p:nvSpPr>
            <p:cNvPr id="6" name="Shape">
              <a:extLst>
                <a:ext uri="{FF2B5EF4-FFF2-40B4-BE49-F238E27FC236}">
                  <a16:creationId xmlns:a16="http://schemas.microsoft.com/office/drawing/2014/main" id="{A4A94E46-C307-426A-8270-2C38BD84E91D}"/>
                </a:ext>
              </a:extLst>
            </p:cNvPr>
            <p:cNvSpPr/>
            <p:nvPr/>
          </p:nvSpPr>
          <p:spPr>
            <a:xfrm>
              <a:off x="1524000" y="5880099"/>
              <a:ext cx="496125" cy="495817"/>
            </a:xfrm>
            <a:custGeom>
              <a:avLst/>
              <a:gdLst/>
              <a:ahLst/>
              <a:cxnLst>
                <a:cxn ang="0">
                  <a:pos x="wd2" y="hd2"/>
                </a:cxn>
                <a:cxn ang="5400000">
                  <a:pos x="wd2" y="hd2"/>
                </a:cxn>
                <a:cxn ang="10800000">
                  <a:pos x="wd2" y="hd2"/>
                </a:cxn>
                <a:cxn ang="16200000">
                  <a:pos x="wd2" y="hd2"/>
                </a:cxn>
              </a:cxnLst>
              <a:rect l="0" t="0" r="r" b="b"/>
              <a:pathLst>
                <a:path w="21416" h="21457" extrusionOk="0">
                  <a:moveTo>
                    <a:pt x="21381" y="8904"/>
                  </a:moveTo>
                  <a:cubicBezTo>
                    <a:pt x="21271" y="8244"/>
                    <a:pt x="20723" y="7695"/>
                    <a:pt x="20065" y="7585"/>
                  </a:cubicBezTo>
                  <a:cubicBezTo>
                    <a:pt x="19462" y="7475"/>
                    <a:pt x="18859" y="7695"/>
                    <a:pt x="18475" y="8134"/>
                  </a:cubicBezTo>
                  <a:cubicBezTo>
                    <a:pt x="18365" y="8244"/>
                    <a:pt x="18201" y="8354"/>
                    <a:pt x="18037" y="8464"/>
                  </a:cubicBezTo>
                  <a:lnTo>
                    <a:pt x="18037" y="3518"/>
                  </a:lnTo>
                  <a:lnTo>
                    <a:pt x="18037" y="3353"/>
                  </a:lnTo>
                  <a:cubicBezTo>
                    <a:pt x="18037" y="1484"/>
                    <a:pt x="16556" y="0"/>
                    <a:pt x="14692" y="0"/>
                  </a:cubicBezTo>
                  <a:lnTo>
                    <a:pt x="3344" y="0"/>
                  </a:lnTo>
                  <a:cubicBezTo>
                    <a:pt x="1480" y="0"/>
                    <a:pt x="0" y="1484"/>
                    <a:pt x="0" y="3353"/>
                  </a:cubicBezTo>
                  <a:lnTo>
                    <a:pt x="0" y="3518"/>
                  </a:lnTo>
                  <a:cubicBezTo>
                    <a:pt x="0" y="3518"/>
                    <a:pt x="0" y="3518"/>
                    <a:pt x="0" y="3518"/>
                  </a:cubicBezTo>
                  <a:lnTo>
                    <a:pt x="0" y="14895"/>
                  </a:lnTo>
                  <a:cubicBezTo>
                    <a:pt x="0" y="16763"/>
                    <a:pt x="1480" y="18247"/>
                    <a:pt x="3344" y="18247"/>
                  </a:cubicBezTo>
                  <a:lnTo>
                    <a:pt x="8169" y="18247"/>
                  </a:lnTo>
                  <a:cubicBezTo>
                    <a:pt x="8114" y="18357"/>
                    <a:pt x="8004" y="18412"/>
                    <a:pt x="7949" y="18522"/>
                  </a:cubicBezTo>
                  <a:cubicBezTo>
                    <a:pt x="7620" y="18852"/>
                    <a:pt x="7346" y="19292"/>
                    <a:pt x="7346" y="19786"/>
                  </a:cubicBezTo>
                  <a:cubicBezTo>
                    <a:pt x="7346" y="20831"/>
                    <a:pt x="8278" y="21600"/>
                    <a:pt x="9320" y="21435"/>
                  </a:cubicBezTo>
                  <a:cubicBezTo>
                    <a:pt x="9978" y="21325"/>
                    <a:pt x="10526" y="20776"/>
                    <a:pt x="10636" y="20116"/>
                  </a:cubicBezTo>
                  <a:cubicBezTo>
                    <a:pt x="10745" y="19511"/>
                    <a:pt x="10526" y="18907"/>
                    <a:pt x="10087" y="18522"/>
                  </a:cubicBezTo>
                  <a:cubicBezTo>
                    <a:pt x="9978" y="18467"/>
                    <a:pt x="9923" y="18357"/>
                    <a:pt x="9868" y="18247"/>
                  </a:cubicBezTo>
                  <a:lnTo>
                    <a:pt x="14692" y="18247"/>
                  </a:lnTo>
                  <a:cubicBezTo>
                    <a:pt x="16556" y="18247"/>
                    <a:pt x="18037" y="16763"/>
                    <a:pt x="18037" y="14895"/>
                  </a:cubicBezTo>
                  <a:lnTo>
                    <a:pt x="18037" y="14730"/>
                  </a:lnTo>
                  <a:lnTo>
                    <a:pt x="18037" y="9948"/>
                  </a:lnTo>
                  <a:cubicBezTo>
                    <a:pt x="18201" y="10058"/>
                    <a:pt x="18311" y="10168"/>
                    <a:pt x="18420" y="10278"/>
                  </a:cubicBezTo>
                  <a:cubicBezTo>
                    <a:pt x="18749" y="10608"/>
                    <a:pt x="19188" y="10882"/>
                    <a:pt x="19681" y="10882"/>
                  </a:cubicBezTo>
                  <a:cubicBezTo>
                    <a:pt x="20778" y="10882"/>
                    <a:pt x="21600" y="9948"/>
                    <a:pt x="21381" y="8904"/>
                  </a:cubicBezTo>
                  <a:close/>
                </a:path>
              </a:pathLst>
            </a:custGeom>
            <a:solidFill>
              <a:schemeClr val="accent3">
                <a:lumMod val="75000"/>
              </a:schemeClr>
            </a:solidFill>
            <a:ln w="12700">
              <a:miter lim="400000"/>
            </a:ln>
          </p:spPr>
          <p:txBody>
            <a:bodyPr lIns="28575" tIns="28575" rIns="162000" bIns="162000"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S</a:t>
              </a:r>
            </a:p>
          </p:txBody>
        </p:sp>
        <p:sp>
          <p:nvSpPr>
            <p:cNvPr id="7" name="Shape">
              <a:extLst>
                <a:ext uri="{FF2B5EF4-FFF2-40B4-BE49-F238E27FC236}">
                  <a16:creationId xmlns:a16="http://schemas.microsoft.com/office/drawing/2014/main" id="{5B7EB7D7-14F9-4BA9-9530-1FAB0797AF3C}"/>
                </a:ext>
              </a:extLst>
            </p:cNvPr>
            <p:cNvSpPr/>
            <p:nvPr/>
          </p:nvSpPr>
          <p:spPr>
            <a:xfrm>
              <a:off x="1523999" y="5448300"/>
              <a:ext cx="417832" cy="495788"/>
            </a:xfrm>
            <a:custGeom>
              <a:avLst/>
              <a:gdLst/>
              <a:ahLst/>
              <a:cxnLst>
                <a:cxn ang="0">
                  <a:pos x="wd2" y="hd2"/>
                </a:cxn>
                <a:cxn ang="5400000">
                  <a:pos x="wd2" y="hd2"/>
                </a:cxn>
                <a:cxn ang="10800000">
                  <a:pos x="wd2" y="hd2"/>
                </a:cxn>
                <a:cxn ang="16200000">
                  <a:pos x="wd2" y="hd2"/>
                </a:cxn>
              </a:cxnLst>
              <a:rect l="0" t="0" r="r" b="b"/>
              <a:pathLst>
                <a:path w="21600" h="21456" extrusionOk="0">
                  <a:moveTo>
                    <a:pt x="11161" y="21435"/>
                  </a:moveTo>
                  <a:cubicBezTo>
                    <a:pt x="11949" y="21325"/>
                    <a:pt x="12605" y="20776"/>
                    <a:pt x="12737" y="20116"/>
                  </a:cubicBezTo>
                  <a:cubicBezTo>
                    <a:pt x="12868" y="19511"/>
                    <a:pt x="12605" y="18907"/>
                    <a:pt x="12080" y="18522"/>
                  </a:cubicBezTo>
                  <a:cubicBezTo>
                    <a:pt x="11949" y="18412"/>
                    <a:pt x="11818" y="18247"/>
                    <a:pt x="11686" y="18082"/>
                  </a:cubicBezTo>
                  <a:lnTo>
                    <a:pt x="17595" y="18082"/>
                  </a:lnTo>
                  <a:cubicBezTo>
                    <a:pt x="19827" y="18082"/>
                    <a:pt x="21600" y="16598"/>
                    <a:pt x="21600" y="14730"/>
                  </a:cubicBezTo>
                  <a:lnTo>
                    <a:pt x="21600" y="3353"/>
                  </a:lnTo>
                  <a:cubicBezTo>
                    <a:pt x="21600" y="1484"/>
                    <a:pt x="19827" y="0"/>
                    <a:pt x="17595" y="0"/>
                  </a:cubicBezTo>
                  <a:lnTo>
                    <a:pt x="4005" y="0"/>
                  </a:lnTo>
                  <a:cubicBezTo>
                    <a:pt x="1773" y="0"/>
                    <a:pt x="0" y="1484"/>
                    <a:pt x="0" y="3353"/>
                  </a:cubicBezTo>
                  <a:lnTo>
                    <a:pt x="0" y="14730"/>
                  </a:lnTo>
                  <a:cubicBezTo>
                    <a:pt x="0" y="16598"/>
                    <a:pt x="1773" y="18082"/>
                    <a:pt x="4005" y="18082"/>
                  </a:cubicBezTo>
                  <a:lnTo>
                    <a:pt x="9914" y="18082"/>
                  </a:lnTo>
                  <a:cubicBezTo>
                    <a:pt x="9782" y="18247"/>
                    <a:pt x="9651" y="18357"/>
                    <a:pt x="9520" y="18467"/>
                  </a:cubicBezTo>
                  <a:cubicBezTo>
                    <a:pt x="9126" y="18797"/>
                    <a:pt x="8798" y="19237"/>
                    <a:pt x="8798" y="19731"/>
                  </a:cubicBezTo>
                  <a:cubicBezTo>
                    <a:pt x="8798" y="20776"/>
                    <a:pt x="9914" y="21600"/>
                    <a:pt x="11161" y="21435"/>
                  </a:cubicBezTo>
                  <a:close/>
                </a:path>
              </a:pathLst>
            </a:custGeom>
            <a:solidFill>
              <a:schemeClr val="accent3"/>
            </a:solidFill>
            <a:ln w="12700">
              <a:miter lim="400000"/>
            </a:ln>
          </p:spPr>
          <p:txBody>
            <a:bodyPr lIns="28575" tIns="28575" rIns="28575" bIns="162000"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I</a:t>
              </a:r>
            </a:p>
          </p:txBody>
        </p:sp>
        <p:sp>
          <p:nvSpPr>
            <p:cNvPr id="8" name="Shape">
              <a:extLst>
                <a:ext uri="{FF2B5EF4-FFF2-40B4-BE49-F238E27FC236}">
                  <a16:creationId xmlns:a16="http://schemas.microsoft.com/office/drawing/2014/main" id="{35C897FA-1030-40B2-A12A-D3BBC598AE1E}"/>
                </a:ext>
              </a:extLst>
            </p:cNvPr>
            <p:cNvSpPr/>
            <p:nvPr/>
          </p:nvSpPr>
          <p:spPr>
            <a:xfrm>
              <a:off x="3251199" y="5016499"/>
              <a:ext cx="417832" cy="417832"/>
            </a:xfrm>
            <a:custGeom>
              <a:avLst/>
              <a:gdLst/>
              <a:ahLst/>
              <a:cxnLst>
                <a:cxn ang="0">
                  <a:pos x="wd2" y="hd2"/>
                </a:cxn>
                <a:cxn ang="5400000">
                  <a:pos x="wd2" y="hd2"/>
                </a:cxn>
                <a:cxn ang="10800000">
                  <a:pos x="wd2" y="hd2"/>
                </a:cxn>
                <a:cxn ang="16200000">
                  <a:pos x="wd2" y="hd2"/>
                </a:cxn>
              </a:cxnLst>
              <a:rect l="0" t="0" r="r" b="b"/>
              <a:pathLst>
                <a:path w="21600" h="21600" extrusionOk="0">
                  <a:moveTo>
                    <a:pt x="17595" y="21600"/>
                  </a:moveTo>
                  <a:lnTo>
                    <a:pt x="4005" y="21600"/>
                  </a:lnTo>
                  <a:cubicBezTo>
                    <a:pt x="1773" y="21600"/>
                    <a:pt x="0" y="19827"/>
                    <a:pt x="0" y="17595"/>
                  </a:cubicBezTo>
                  <a:lnTo>
                    <a:pt x="0" y="4005"/>
                  </a:lnTo>
                  <a:cubicBezTo>
                    <a:pt x="0" y="1773"/>
                    <a:pt x="1773" y="0"/>
                    <a:pt x="4005" y="0"/>
                  </a:cubicBezTo>
                  <a:lnTo>
                    <a:pt x="17595" y="0"/>
                  </a:lnTo>
                  <a:cubicBezTo>
                    <a:pt x="19827" y="0"/>
                    <a:pt x="21600" y="1773"/>
                    <a:pt x="21600" y="4005"/>
                  </a:cubicBezTo>
                  <a:lnTo>
                    <a:pt x="21600" y="17595"/>
                  </a:lnTo>
                  <a:cubicBezTo>
                    <a:pt x="21600" y="19827"/>
                    <a:pt x="19762" y="21600"/>
                    <a:pt x="17595" y="21600"/>
                  </a:cubicBezTo>
                  <a:close/>
                </a:path>
              </a:pathLst>
            </a:custGeom>
            <a:solidFill>
              <a:schemeClr val="accent5">
                <a:lumMod val="75000"/>
              </a:schemeClr>
            </a:solidFill>
            <a:ln w="12700">
              <a:miter lim="400000"/>
            </a:ln>
          </p:spPr>
          <p:txBody>
            <a:bodyPr lIns="28575" tIns="28575" rIns="28575"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T</a:t>
              </a:r>
            </a:p>
          </p:txBody>
        </p:sp>
        <p:sp>
          <p:nvSpPr>
            <p:cNvPr id="9" name="Shape">
              <a:extLst>
                <a:ext uri="{FF2B5EF4-FFF2-40B4-BE49-F238E27FC236}">
                  <a16:creationId xmlns:a16="http://schemas.microsoft.com/office/drawing/2014/main" id="{056EC197-FC84-4E24-926F-45610004F048}"/>
                </a:ext>
              </a:extLst>
            </p:cNvPr>
            <p:cNvSpPr/>
            <p:nvPr/>
          </p:nvSpPr>
          <p:spPr>
            <a:xfrm>
              <a:off x="2819400" y="5016499"/>
              <a:ext cx="494856" cy="417832"/>
            </a:xfrm>
            <a:custGeom>
              <a:avLst/>
              <a:gdLst/>
              <a:ahLst/>
              <a:cxnLst>
                <a:cxn ang="0">
                  <a:pos x="wd2" y="hd2"/>
                </a:cxn>
                <a:cxn ang="5400000">
                  <a:pos x="wd2" y="hd2"/>
                </a:cxn>
                <a:cxn ang="10800000">
                  <a:pos x="wd2" y="hd2"/>
                </a:cxn>
                <a:cxn ang="16200000">
                  <a:pos x="wd2" y="hd2"/>
                </a:cxn>
              </a:cxnLst>
              <a:rect l="0" t="0" r="r" b="b"/>
              <a:pathLst>
                <a:path w="21416" h="21600" extrusionOk="0">
                  <a:moveTo>
                    <a:pt x="21380" y="10439"/>
                  </a:moveTo>
                  <a:cubicBezTo>
                    <a:pt x="21270" y="9651"/>
                    <a:pt x="20721" y="8995"/>
                    <a:pt x="20061" y="8863"/>
                  </a:cubicBezTo>
                  <a:cubicBezTo>
                    <a:pt x="19456" y="8732"/>
                    <a:pt x="18852" y="8995"/>
                    <a:pt x="18467" y="9520"/>
                  </a:cubicBezTo>
                  <a:cubicBezTo>
                    <a:pt x="18357" y="9651"/>
                    <a:pt x="18192" y="9782"/>
                    <a:pt x="18027" y="9914"/>
                  </a:cubicBezTo>
                  <a:lnTo>
                    <a:pt x="18027" y="4005"/>
                  </a:lnTo>
                  <a:cubicBezTo>
                    <a:pt x="18027" y="1773"/>
                    <a:pt x="16544" y="0"/>
                    <a:pt x="14675"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686"/>
                    <a:pt x="21380" y="10439"/>
                  </a:cubicBezTo>
                  <a:close/>
                </a:path>
              </a:pathLst>
            </a:custGeom>
            <a:solidFill>
              <a:schemeClr val="accent5"/>
            </a:solidFill>
            <a:ln w="12700">
              <a:miter lim="400000"/>
            </a:ln>
          </p:spPr>
          <p:txBody>
            <a:bodyPr lIns="0" tIns="28575" rIns="162000"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I</a:t>
              </a:r>
            </a:p>
          </p:txBody>
        </p:sp>
        <p:sp>
          <p:nvSpPr>
            <p:cNvPr id="10" name="Shape">
              <a:extLst>
                <a:ext uri="{FF2B5EF4-FFF2-40B4-BE49-F238E27FC236}">
                  <a16:creationId xmlns:a16="http://schemas.microsoft.com/office/drawing/2014/main" id="{ADD3D6A3-D1AA-492E-B6C5-0E0EE80DA82B}"/>
                </a:ext>
              </a:extLst>
            </p:cNvPr>
            <p:cNvSpPr/>
            <p:nvPr/>
          </p:nvSpPr>
          <p:spPr>
            <a:xfrm>
              <a:off x="2387600" y="5016499"/>
              <a:ext cx="495788" cy="417832"/>
            </a:xfrm>
            <a:custGeom>
              <a:avLst/>
              <a:gdLst/>
              <a:ahLst/>
              <a:cxnLst>
                <a:cxn ang="0">
                  <a:pos x="wd2" y="hd2"/>
                </a:cxn>
                <a:cxn ang="5400000">
                  <a:pos x="wd2" y="hd2"/>
                </a:cxn>
                <a:cxn ang="10800000">
                  <a:pos x="wd2" y="hd2"/>
                </a:cxn>
                <a:cxn ang="16200000">
                  <a:pos x="wd2" y="hd2"/>
                </a:cxn>
              </a:cxnLst>
              <a:rect l="0" t="0" r="r" b="b"/>
              <a:pathLst>
                <a:path w="21456"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686"/>
                    <a:pt x="21435" y="10439"/>
                  </a:cubicBezTo>
                  <a:close/>
                </a:path>
              </a:pathLst>
            </a:custGeom>
            <a:solidFill>
              <a:schemeClr val="accent5">
                <a:lumMod val="75000"/>
              </a:schemeClr>
            </a:solidFill>
            <a:ln w="12700">
              <a:miter lim="400000"/>
            </a:ln>
          </p:spPr>
          <p:txBody>
            <a:bodyPr lIns="0" tIns="28575" rIns="162000"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F</a:t>
              </a:r>
            </a:p>
          </p:txBody>
        </p:sp>
        <p:sp>
          <p:nvSpPr>
            <p:cNvPr id="11" name="Shape">
              <a:extLst>
                <a:ext uri="{FF2B5EF4-FFF2-40B4-BE49-F238E27FC236}">
                  <a16:creationId xmlns:a16="http://schemas.microsoft.com/office/drawing/2014/main" id="{19B06C72-F813-40BE-AD3C-E0B842D9A68B}"/>
                </a:ext>
              </a:extLst>
            </p:cNvPr>
            <p:cNvSpPr/>
            <p:nvPr/>
          </p:nvSpPr>
          <p:spPr>
            <a:xfrm>
              <a:off x="1955799" y="5016499"/>
              <a:ext cx="495816" cy="417832"/>
            </a:xfrm>
            <a:custGeom>
              <a:avLst/>
              <a:gdLst/>
              <a:ahLst/>
              <a:cxnLst>
                <a:cxn ang="0">
                  <a:pos x="wd2" y="hd2"/>
                </a:cxn>
                <a:cxn ang="5400000">
                  <a:pos x="wd2" y="hd2"/>
                </a:cxn>
                <a:cxn ang="10800000">
                  <a:pos x="wd2" y="hd2"/>
                </a:cxn>
                <a:cxn ang="16200000">
                  <a:pos x="wd2" y="hd2"/>
                </a:cxn>
              </a:cxnLst>
              <a:rect l="0" t="0" r="r" b="b"/>
              <a:pathLst>
                <a:path w="21457"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831" y="12802"/>
                    <a:pt x="21600" y="11686"/>
                    <a:pt x="21435" y="10439"/>
                  </a:cubicBezTo>
                  <a:close/>
                </a:path>
              </a:pathLst>
            </a:custGeom>
            <a:solidFill>
              <a:schemeClr val="accent5"/>
            </a:solidFill>
            <a:ln w="12700">
              <a:miter lim="400000"/>
            </a:ln>
          </p:spPr>
          <p:txBody>
            <a:bodyPr lIns="0" tIns="28575" rIns="162000"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O</a:t>
              </a:r>
            </a:p>
          </p:txBody>
        </p:sp>
        <p:sp>
          <p:nvSpPr>
            <p:cNvPr id="12" name="Shape">
              <a:extLst>
                <a:ext uri="{FF2B5EF4-FFF2-40B4-BE49-F238E27FC236}">
                  <a16:creationId xmlns:a16="http://schemas.microsoft.com/office/drawing/2014/main" id="{666A502E-6493-46DA-BF79-E69699EBB360}"/>
                </a:ext>
              </a:extLst>
            </p:cNvPr>
            <p:cNvSpPr/>
            <p:nvPr/>
          </p:nvSpPr>
          <p:spPr>
            <a:xfrm>
              <a:off x="1524000" y="5003799"/>
              <a:ext cx="496125" cy="495817"/>
            </a:xfrm>
            <a:custGeom>
              <a:avLst/>
              <a:gdLst/>
              <a:ahLst/>
              <a:cxnLst>
                <a:cxn ang="0">
                  <a:pos x="wd2" y="hd2"/>
                </a:cxn>
                <a:cxn ang="5400000">
                  <a:pos x="wd2" y="hd2"/>
                </a:cxn>
                <a:cxn ang="10800000">
                  <a:pos x="wd2" y="hd2"/>
                </a:cxn>
                <a:cxn ang="16200000">
                  <a:pos x="wd2" y="hd2"/>
                </a:cxn>
              </a:cxnLst>
              <a:rect l="0" t="0" r="r" b="b"/>
              <a:pathLst>
                <a:path w="21416" h="21457" extrusionOk="0">
                  <a:moveTo>
                    <a:pt x="21381" y="8904"/>
                  </a:moveTo>
                  <a:cubicBezTo>
                    <a:pt x="21271" y="8244"/>
                    <a:pt x="20723" y="7695"/>
                    <a:pt x="20065" y="7585"/>
                  </a:cubicBezTo>
                  <a:cubicBezTo>
                    <a:pt x="19462" y="7475"/>
                    <a:pt x="18859" y="7695"/>
                    <a:pt x="18475" y="8134"/>
                  </a:cubicBezTo>
                  <a:cubicBezTo>
                    <a:pt x="18365" y="8244"/>
                    <a:pt x="18201" y="8354"/>
                    <a:pt x="18037" y="8464"/>
                  </a:cubicBezTo>
                  <a:lnTo>
                    <a:pt x="18037" y="3518"/>
                  </a:lnTo>
                  <a:lnTo>
                    <a:pt x="18037" y="3353"/>
                  </a:lnTo>
                  <a:cubicBezTo>
                    <a:pt x="18037" y="1484"/>
                    <a:pt x="16556" y="0"/>
                    <a:pt x="14692" y="0"/>
                  </a:cubicBezTo>
                  <a:lnTo>
                    <a:pt x="3344" y="0"/>
                  </a:lnTo>
                  <a:cubicBezTo>
                    <a:pt x="1480" y="0"/>
                    <a:pt x="0" y="1484"/>
                    <a:pt x="0" y="3353"/>
                  </a:cubicBezTo>
                  <a:lnTo>
                    <a:pt x="0" y="3518"/>
                  </a:lnTo>
                  <a:cubicBezTo>
                    <a:pt x="0" y="3518"/>
                    <a:pt x="0" y="3518"/>
                    <a:pt x="0" y="3518"/>
                  </a:cubicBezTo>
                  <a:lnTo>
                    <a:pt x="0" y="14895"/>
                  </a:lnTo>
                  <a:cubicBezTo>
                    <a:pt x="0" y="16763"/>
                    <a:pt x="1480" y="18247"/>
                    <a:pt x="3344" y="18247"/>
                  </a:cubicBezTo>
                  <a:lnTo>
                    <a:pt x="8169" y="18247"/>
                  </a:lnTo>
                  <a:cubicBezTo>
                    <a:pt x="8114" y="18357"/>
                    <a:pt x="8004" y="18412"/>
                    <a:pt x="7949" y="18522"/>
                  </a:cubicBezTo>
                  <a:cubicBezTo>
                    <a:pt x="7620" y="18852"/>
                    <a:pt x="7346" y="19292"/>
                    <a:pt x="7346" y="19786"/>
                  </a:cubicBezTo>
                  <a:cubicBezTo>
                    <a:pt x="7346" y="20831"/>
                    <a:pt x="8278" y="21600"/>
                    <a:pt x="9320" y="21435"/>
                  </a:cubicBezTo>
                  <a:cubicBezTo>
                    <a:pt x="9978" y="21325"/>
                    <a:pt x="10526" y="20776"/>
                    <a:pt x="10636" y="20116"/>
                  </a:cubicBezTo>
                  <a:cubicBezTo>
                    <a:pt x="10745" y="19511"/>
                    <a:pt x="10526" y="18907"/>
                    <a:pt x="10087" y="18522"/>
                  </a:cubicBezTo>
                  <a:cubicBezTo>
                    <a:pt x="9978" y="18467"/>
                    <a:pt x="9923" y="18357"/>
                    <a:pt x="9868" y="18247"/>
                  </a:cubicBezTo>
                  <a:lnTo>
                    <a:pt x="14692" y="18247"/>
                  </a:lnTo>
                  <a:cubicBezTo>
                    <a:pt x="16556" y="18247"/>
                    <a:pt x="18037" y="16763"/>
                    <a:pt x="18037" y="14895"/>
                  </a:cubicBezTo>
                  <a:lnTo>
                    <a:pt x="18037" y="14730"/>
                  </a:lnTo>
                  <a:lnTo>
                    <a:pt x="18037" y="9948"/>
                  </a:lnTo>
                  <a:cubicBezTo>
                    <a:pt x="18201" y="10058"/>
                    <a:pt x="18311" y="10168"/>
                    <a:pt x="18420" y="10278"/>
                  </a:cubicBezTo>
                  <a:cubicBezTo>
                    <a:pt x="18749" y="10608"/>
                    <a:pt x="19188" y="10882"/>
                    <a:pt x="19681" y="10882"/>
                  </a:cubicBezTo>
                  <a:cubicBezTo>
                    <a:pt x="20778" y="10882"/>
                    <a:pt x="21600" y="9948"/>
                    <a:pt x="21381" y="8904"/>
                  </a:cubicBezTo>
                  <a:close/>
                </a:path>
              </a:pathLst>
            </a:custGeom>
            <a:solidFill>
              <a:schemeClr val="accent5">
                <a:lumMod val="75000"/>
              </a:schemeClr>
            </a:solidFill>
            <a:ln w="12700">
              <a:miter lim="400000"/>
            </a:ln>
          </p:spPr>
          <p:txBody>
            <a:bodyPr lIns="28575" tIns="28575" rIns="162000" bIns="162000"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R</a:t>
              </a:r>
            </a:p>
          </p:txBody>
        </p:sp>
        <p:sp>
          <p:nvSpPr>
            <p:cNvPr id="13" name="Shape">
              <a:extLst>
                <a:ext uri="{FF2B5EF4-FFF2-40B4-BE49-F238E27FC236}">
                  <a16:creationId xmlns:a16="http://schemas.microsoft.com/office/drawing/2014/main" id="{B2F8E6C3-F3AE-43F8-8A1E-B2C49727E6E6}"/>
                </a:ext>
              </a:extLst>
            </p:cNvPr>
            <p:cNvSpPr/>
            <p:nvPr/>
          </p:nvSpPr>
          <p:spPr>
            <a:xfrm>
              <a:off x="1092200" y="5016499"/>
              <a:ext cx="495788" cy="417832"/>
            </a:xfrm>
            <a:custGeom>
              <a:avLst/>
              <a:gdLst/>
              <a:ahLst/>
              <a:cxnLst>
                <a:cxn ang="0">
                  <a:pos x="wd2" y="hd2"/>
                </a:cxn>
                <a:cxn ang="5400000">
                  <a:pos x="wd2" y="hd2"/>
                </a:cxn>
                <a:cxn ang="10800000">
                  <a:pos x="wd2" y="hd2"/>
                </a:cxn>
                <a:cxn ang="16200000">
                  <a:pos x="wd2" y="hd2"/>
                </a:cxn>
              </a:cxnLst>
              <a:rect l="0" t="0" r="r" b="b"/>
              <a:pathLst>
                <a:path w="21456"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686"/>
                    <a:pt x="21435" y="10439"/>
                  </a:cubicBezTo>
                  <a:close/>
                </a:path>
              </a:pathLst>
            </a:custGeom>
            <a:solidFill>
              <a:schemeClr val="accent5"/>
            </a:solidFill>
            <a:ln w="12700">
              <a:miter lim="400000"/>
            </a:ln>
          </p:spPr>
          <p:txBody>
            <a:bodyPr lIns="0" tIns="28575" rIns="162000"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P</a:t>
              </a:r>
            </a:p>
          </p:txBody>
        </p:sp>
        <p:sp>
          <p:nvSpPr>
            <p:cNvPr id="14" name="Shape">
              <a:extLst>
                <a:ext uri="{FF2B5EF4-FFF2-40B4-BE49-F238E27FC236}">
                  <a16:creationId xmlns:a16="http://schemas.microsoft.com/office/drawing/2014/main" id="{5BD9FADC-4D7E-4BCB-A5E7-580A2B99C1ED}"/>
                </a:ext>
              </a:extLst>
            </p:cNvPr>
            <p:cNvSpPr/>
            <p:nvPr/>
          </p:nvSpPr>
          <p:spPr>
            <a:xfrm>
              <a:off x="1092200" y="5880099"/>
              <a:ext cx="495788" cy="417832"/>
            </a:xfrm>
            <a:custGeom>
              <a:avLst/>
              <a:gdLst/>
              <a:ahLst/>
              <a:cxnLst>
                <a:cxn ang="0">
                  <a:pos x="wd2" y="hd2"/>
                </a:cxn>
                <a:cxn ang="5400000">
                  <a:pos x="wd2" y="hd2"/>
                </a:cxn>
                <a:cxn ang="10800000">
                  <a:pos x="wd2" y="hd2"/>
                </a:cxn>
                <a:cxn ang="16200000">
                  <a:pos x="wd2" y="hd2"/>
                </a:cxn>
              </a:cxnLst>
              <a:rect l="0" t="0" r="r" b="b"/>
              <a:pathLst>
                <a:path w="21456"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752"/>
                    <a:pt x="21435" y="10439"/>
                  </a:cubicBezTo>
                  <a:close/>
                </a:path>
              </a:pathLst>
            </a:custGeom>
            <a:solidFill>
              <a:schemeClr val="accent3"/>
            </a:solidFill>
            <a:ln w="12700">
              <a:miter lim="400000"/>
            </a:ln>
          </p:spPr>
          <p:txBody>
            <a:bodyPr lIns="0" tIns="28575" rIns="162000"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O</a:t>
              </a:r>
            </a:p>
          </p:txBody>
        </p:sp>
        <p:sp>
          <p:nvSpPr>
            <p:cNvPr id="15" name="Shape">
              <a:extLst>
                <a:ext uri="{FF2B5EF4-FFF2-40B4-BE49-F238E27FC236}">
                  <a16:creationId xmlns:a16="http://schemas.microsoft.com/office/drawing/2014/main" id="{33CE063A-E798-4B16-91DA-6ED4BDBD8562}"/>
                </a:ext>
              </a:extLst>
            </p:cNvPr>
            <p:cNvSpPr/>
            <p:nvPr/>
          </p:nvSpPr>
          <p:spPr>
            <a:xfrm>
              <a:off x="660399" y="5880099"/>
              <a:ext cx="494857" cy="417832"/>
            </a:xfrm>
            <a:custGeom>
              <a:avLst/>
              <a:gdLst/>
              <a:ahLst/>
              <a:cxnLst>
                <a:cxn ang="0">
                  <a:pos x="wd2" y="hd2"/>
                </a:cxn>
                <a:cxn ang="5400000">
                  <a:pos x="wd2" y="hd2"/>
                </a:cxn>
                <a:cxn ang="10800000">
                  <a:pos x="wd2" y="hd2"/>
                </a:cxn>
                <a:cxn ang="16200000">
                  <a:pos x="wd2" y="hd2"/>
                </a:cxn>
              </a:cxnLst>
              <a:rect l="0" t="0" r="r" b="b"/>
              <a:pathLst>
                <a:path w="21416" h="21600" extrusionOk="0">
                  <a:moveTo>
                    <a:pt x="21380" y="10439"/>
                  </a:moveTo>
                  <a:cubicBezTo>
                    <a:pt x="21270" y="9651"/>
                    <a:pt x="20721" y="8995"/>
                    <a:pt x="20061" y="8863"/>
                  </a:cubicBezTo>
                  <a:cubicBezTo>
                    <a:pt x="19456" y="8732"/>
                    <a:pt x="18852" y="8995"/>
                    <a:pt x="18467" y="9520"/>
                  </a:cubicBezTo>
                  <a:cubicBezTo>
                    <a:pt x="18357" y="9651"/>
                    <a:pt x="18192" y="9782"/>
                    <a:pt x="18027" y="9914"/>
                  </a:cubicBezTo>
                  <a:lnTo>
                    <a:pt x="18027" y="4005"/>
                  </a:lnTo>
                  <a:cubicBezTo>
                    <a:pt x="18027" y="1773"/>
                    <a:pt x="16544" y="0"/>
                    <a:pt x="14675"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752"/>
                    <a:pt x="21380" y="10439"/>
                  </a:cubicBezTo>
                  <a:close/>
                </a:path>
              </a:pathLst>
            </a:custGeom>
            <a:solidFill>
              <a:schemeClr val="accent3">
                <a:lumMod val="75000"/>
              </a:schemeClr>
            </a:solidFill>
            <a:ln w="12700">
              <a:miter lim="400000"/>
            </a:ln>
          </p:spPr>
          <p:txBody>
            <a:bodyPr lIns="0" tIns="28575" rIns="162000"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L</a:t>
              </a:r>
            </a:p>
          </p:txBody>
        </p:sp>
      </p:grpSp>
      <p:grpSp>
        <p:nvGrpSpPr>
          <p:cNvPr id="19" name="Group 18">
            <a:extLst>
              <a:ext uri="{FF2B5EF4-FFF2-40B4-BE49-F238E27FC236}">
                <a16:creationId xmlns:a16="http://schemas.microsoft.com/office/drawing/2014/main" id="{0BA1AE86-8FD4-4902-9AC7-D986F9598225}"/>
              </a:ext>
            </a:extLst>
          </p:cNvPr>
          <p:cNvGrpSpPr/>
          <p:nvPr/>
        </p:nvGrpSpPr>
        <p:grpSpPr>
          <a:xfrm>
            <a:off x="5740400" y="3109318"/>
            <a:ext cx="2693920" cy="2283357"/>
            <a:chOff x="332936" y="2473878"/>
            <a:chExt cx="2926080" cy="3044476"/>
          </a:xfrm>
        </p:grpSpPr>
        <p:sp>
          <p:nvSpPr>
            <p:cNvPr id="20" name="TextBox 19">
              <a:extLst>
                <a:ext uri="{FF2B5EF4-FFF2-40B4-BE49-F238E27FC236}">
                  <a16:creationId xmlns:a16="http://schemas.microsoft.com/office/drawing/2014/main" id="{2537FEEF-2C93-4837-A3CC-60BE8468EB0F}"/>
                </a:ext>
              </a:extLst>
            </p:cNvPr>
            <p:cNvSpPr txBox="1"/>
            <p:nvPr/>
          </p:nvSpPr>
          <p:spPr>
            <a:xfrm>
              <a:off x="332936" y="2473878"/>
              <a:ext cx="2926080" cy="615553"/>
            </a:xfrm>
            <a:prstGeom prst="rect">
              <a:avLst/>
            </a:prstGeom>
            <a:noFill/>
          </p:spPr>
          <p:txBody>
            <a:bodyPr wrap="square" lIns="0" rIns="0" rtlCol="0" anchor="b">
              <a:spAutoFit/>
            </a:bodyPr>
            <a:lstStyle/>
            <a:p>
              <a:pPr algn="r"/>
              <a:r>
                <a:rPr lang="en-US" sz="2400" b="1" noProof="1"/>
                <a:t>Lorem Ipsum</a:t>
              </a:r>
            </a:p>
          </p:txBody>
        </p:sp>
        <p:sp>
          <p:nvSpPr>
            <p:cNvPr id="21" name="TextBox 20">
              <a:extLst>
                <a:ext uri="{FF2B5EF4-FFF2-40B4-BE49-F238E27FC236}">
                  <a16:creationId xmlns:a16="http://schemas.microsoft.com/office/drawing/2014/main" id="{277B940B-5534-402B-BEE4-F2DF012D868C}"/>
                </a:ext>
              </a:extLst>
            </p:cNvPr>
            <p:cNvSpPr txBox="1"/>
            <p:nvPr/>
          </p:nvSpPr>
          <p:spPr>
            <a:xfrm>
              <a:off x="332936" y="3086919"/>
              <a:ext cx="2926080" cy="2431435"/>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6205548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cap="all" dirty="0"/>
              <a:t>Profit</a:t>
            </a:r>
            <a:r>
              <a:rPr lang="en-US" dirty="0"/>
              <a:t>, </a:t>
            </a:r>
            <a:r>
              <a:rPr lang="en-US" cap="all" dirty="0"/>
              <a:t>Loss</a:t>
            </a:r>
            <a:r>
              <a:rPr lang="en-US" dirty="0"/>
              <a:t>, Risk – Slide Template</a:t>
            </a:r>
          </a:p>
        </p:txBody>
      </p:sp>
      <p:grpSp>
        <p:nvGrpSpPr>
          <p:cNvPr id="3" name="Group 2">
            <a:extLst>
              <a:ext uri="{FF2B5EF4-FFF2-40B4-BE49-F238E27FC236}">
                <a16:creationId xmlns:a16="http://schemas.microsoft.com/office/drawing/2014/main" id="{61B15857-D5EE-4ADF-8B04-647D756DFF02}"/>
              </a:ext>
            </a:extLst>
          </p:cNvPr>
          <p:cNvGrpSpPr>
            <a:grpSpLocks noChangeAspect="1"/>
          </p:cNvGrpSpPr>
          <p:nvPr/>
        </p:nvGrpSpPr>
        <p:grpSpPr>
          <a:xfrm>
            <a:off x="706611" y="1329838"/>
            <a:ext cx="7730779" cy="4434840"/>
            <a:chOff x="660399" y="5003799"/>
            <a:chExt cx="3008632" cy="1725932"/>
          </a:xfrm>
        </p:grpSpPr>
        <p:sp>
          <p:nvSpPr>
            <p:cNvPr id="4" name="Shape">
              <a:extLst>
                <a:ext uri="{FF2B5EF4-FFF2-40B4-BE49-F238E27FC236}">
                  <a16:creationId xmlns:a16="http://schemas.microsoft.com/office/drawing/2014/main" id="{3F0AB453-ED4D-49D8-870F-5FB4ECC39F71}"/>
                </a:ext>
              </a:extLst>
            </p:cNvPr>
            <p:cNvSpPr/>
            <p:nvPr/>
          </p:nvSpPr>
          <p:spPr>
            <a:xfrm>
              <a:off x="1955800" y="5880099"/>
              <a:ext cx="417865" cy="417832"/>
            </a:xfrm>
            <a:custGeom>
              <a:avLst/>
              <a:gdLst/>
              <a:ahLst/>
              <a:cxnLst>
                <a:cxn ang="0">
                  <a:pos x="wd2" y="hd2"/>
                </a:cxn>
                <a:cxn ang="5400000">
                  <a:pos x="wd2" y="hd2"/>
                </a:cxn>
                <a:cxn ang="10800000">
                  <a:pos x="wd2" y="hd2"/>
                </a:cxn>
                <a:cxn ang="16200000">
                  <a:pos x="wd2" y="hd2"/>
                </a:cxn>
              </a:cxnLst>
              <a:rect l="0" t="0" r="r" b="b"/>
              <a:pathLst>
                <a:path w="21536" h="21600" extrusionOk="0">
                  <a:moveTo>
                    <a:pt x="17607" y="21600"/>
                  </a:moveTo>
                  <a:lnTo>
                    <a:pt x="3993" y="21600"/>
                  </a:lnTo>
                  <a:cubicBezTo>
                    <a:pt x="1767" y="21600"/>
                    <a:pt x="0" y="19827"/>
                    <a:pt x="0" y="17595"/>
                  </a:cubicBezTo>
                  <a:lnTo>
                    <a:pt x="0" y="4005"/>
                  </a:lnTo>
                  <a:cubicBezTo>
                    <a:pt x="0" y="1773"/>
                    <a:pt x="1767" y="0"/>
                    <a:pt x="3993" y="0"/>
                  </a:cubicBezTo>
                  <a:lnTo>
                    <a:pt x="17542" y="0"/>
                  </a:lnTo>
                  <a:cubicBezTo>
                    <a:pt x="19767" y="0"/>
                    <a:pt x="21535" y="1773"/>
                    <a:pt x="21535" y="4005"/>
                  </a:cubicBezTo>
                  <a:lnTo>
                    <a:pt x="21535" y="17595"/>
                  </a:lnTo>
                  <a:cubicBezTo>
                    <a:pt x="21600" y="19762"/>
                    <a:pt x="19833" y="21600"/>
                    <a:pt x="17607" y="21600"/>
                  </a:cubicBezTo>
                  <a:close/>
                </a:path>
              </a:pathLst>
            </a:custGeom>
            <a:solidFill>
              <a:schemeClr val="accent5">
                <a:lumMod val="75000"/>
              </a:schemeClr>
            </a:solidFill>
            <a:ln w="12700">
              <a:miter lim="400000"/>
            </a:ln>
          </p:spPr>
          <p:txBody>
            <a:bodyPr lIns="28575" tIns="28575" rIns="28575"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S</a:t>
              </a:r>
            </a:p>
          </p:txBody>
        </p:sp>
        <p:sp>
          <p:nvSpPr>
            <p:cNvPr id="5" name="Shape">
              <a:extLst>
                <a:ext uri="{FF2B5EF4-FFF2-40B4-BE49-F238E27FC236}">
                  <a16:creationId xmlns:a16="http://schemas.microsoft.com/office/drawing/2014/main" id="{61D7AD1D-621A-431D-A634-D7884B38030E}"/>
                </a:ext>
              </a:extLst>
            </p:cNvPr>
            <p:cNvSpPr/>
            <p:nvPr/>
          </p:nvSpPr>
          <p:spPr>
            <a:xfrm>
              <a:off x="1523999" y="6311899"/>
              <a:ext cx="417832" cy="417832"/>
            </a:xfrm>
            <a:custGeom>
              <a:avLst/>
              <a:gdLst/>
              <a:ahLst/>
              <a:cxnLst>
                <a:cxn ang="0">
                  <a:pos x="wd2" y="hd2"/>
                </a:cxn>
                <a:cxn ang="5400000">
                  <a:pos x="wd2" y="hd2"/>
                </a:cxn>
                <a:cxn ang="10800000">
                  <a:pos x="wd2" y="hd2"/>
                </a:cxn>
                <a:cxn ang="16200000">
                  <a:pos x="wd2" y="hd2"/>
                </a:cxn>
              </a:cxnLst>
              <a:rect l="0" t="0" r="r" b="b"/>
              <a:pathLst>
                <a:path w="21600" h="21600" extrusionOk="0">
                  <a:moveTo>
                    <a:pt x="17595" y="21600"/>
                  </a:moveTo>
                  <a:lnTo>
                    <a:pt x="4005" y="21600"/>
                  </a:lnTo>
                  <a:cubicBezTo>
                    <a:pt x="1773" y="21600"/>
                    <a:pt x="0" y="19827"/>
                    <a:pt x="0" y="17595"/>
                  </a:cubicBezTo>
                  <a:lnTo>
                    <a:pt x="0" y="4005"/>
                  </a:lnTo>
                  <a:cubicBezTo>
                    <a:pt x="0" y="1773"/>
                    <a:pt x="1773" y="0"/>
                    <a:pt x="4005" y="0"/>
                  </a:cubicBezTo>
                  <a:lnTo>
                    <a:pt x="17595" y="0"/>
                  </a:lnTo>
                  <a:cubicBezTo>
                    <a:pt x="19827" y="0"/>
                    <a:pt x="21600" y="1773"/>
                    <a:pt x="21600" y="4005"/>
                  </a:cubicBezTo>
                  <a:lnTo>
                    <a:pt x="21600" y="17595"/>
                  </a:lnTo>
                  <a:cubicBezTo>
                    <a:pt x="21600" y="19827"/>
                    <a:pt x="19827" y="21600"/>
                    <a:pt x="17595" y="21600"/>
                  </a:cubicBezTo>
                  <a:close/>
                </a:path>
              </a:pathLst>
            </a:custGeom>
            <a:solidFill>
              <a:schemeClr val="accent3"/>
            </a:solidFill>
            <a:ln w="12700">
              <a:miter lim="400000"/>
            </a:ln>
          </p:spPr>
          <p:txBody>
            <a:bodyPr lIns="28575" tIns="28575" rIns="28575"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K</a:t>
              </a:r>
            </a:p>
          </p:txBody>
        </p:sp>
        <p:sp>
          <p:nvSpPr>
            <p:cNvPr id="6" name="Shape">
              <a:extLst>
                <a:ext uri="{FF2B5EF4-FFF2-40B4-BE49-F238E27FC236}">
                  <a16:creationId xmlns:a16="http://schemas.microsoft.com/office/drawing/2014/main" id="{A4A94E46-C307-426A-8270-2C38BD84E91D}"/>
                </a:ext>
              </a:extLst>
            </p:cNvPr>
            <p:cNvSpPr/>
            <p:nvPr/>
          </p:nvSpPr>
          <p:spPr>
            <a:xfrm>
              <a:off x="1524000" y="5880099"/>
              <a:ext cx="496125" cy="495817"/>
            </a:xfrm>
            <a:custGeom>
              <a:avLst/>
              <a:gdLst/>
              <a:ahLst/>
              <a:cxnLst>
                <a:cxn ang="0">
                  <a:pos x="wd2" y="hd2"/>
                </a:cxn>
                <a:cxn ang="5400000">
                  <a:pos x="wd2" y="hd2"/>
                </a:cxn>
                <a:cxn ang="10800000">
                  <a:pos x="wd2" y="hd2"/>
                </a:cxn>
                <a:cxn ang="16200000">
                  <a:pos x="wd2" y="hd2"/>
                </a:cxn>
              </a:cxnLst>
              <a:rect l="0" t="0" r="r" b="b"/>
              <a:pathLst>
                <a:path w="21416" h="21457" extrusionOk="0">
                  <a:moveTo>
                    <a:pt x="21381" y="8904"/>
                  </a:moveTo>
                  <a:cubicBezTo>
                    <a:pt x="21271" y="8244"/>
                    <a:pt x="20723" y="7695"/>
                    <a:pt x="20065" y="7585"/>
                  </a:cubicBezTo>
                  <a:cubicBezTo>
                    <a:pt x="19462" y="7475"/>
                    <a:pt x="18859" y="7695"/>
                    <a:pt x="18475" y="8134"/>
                  </a:cubicBezTo>
                  <a:cubicBezTo>
                    <a:pt x="18365" y="8244"/>
                    <a:pt x="18201" y="8354"/>
                    <a:pt x="18037" y="8464"/>
                  </a:cubicBezTo>
                  <a:lnTo>
                    <a:pt x="18037" y="3518"/>
                  </a:lnTo>
                  <a:lnTo>
                    <a:pt x="18037" y="3353"/>
                  </a:lnTo>
                  <a:cubicBezTo>
                    <a:pt x="18037" y="1484"/>
                    <a:pt x="16556" y="0"/>
                    <a:pt x="14692" y="0"/>
                  </a:cubicBezTo>
                  <a:lnTo>
                    <a:pt x="3344" y="0"/>
                  </a:lnTo>
                  <a:cubicBezTo>
                    <a:pt x="1480" y="0"/>
                    <a:pt x="0" y="1484"/>
                    <a:pt x="0" y="3353"/>
                  </a:cubicBezTo>
                  <a:lnTo>
                    <a:pt x="0" y="3518"/>
                  </a:lnTo>
                  <a:cubicBezTo>
                    <a:pt x="0" y="3518"/>
                    <a:pt x="0" y="3518"/>
                    <a:pt x="0" y="3518"/>
                  </a:cubicBezTo>
                  <a:lnTo>
                    <a:pt x="0" y="14895"/>
                  </a:lnTo>
                  <a:cubicBezTo>
                    <a:pt x="0" y="16763"/>
                    <a:pt x="1480" y="18247"/>
                    <a:pt x="3344" y="18247"/>
                  </a:cubicBezTo>
                  <a:lnTo>
                    <a:pt x="8169" y="18247"/>
                  </a:lnTo>
                  <a:cubicBezTo>
                    <a:pt x="8114" y="18357"/>
                    <a:pt x="8004" y="18412"/>
                    <a:pt x="7949" y="18522"/>
                  </a:cubicBezTo>
                  <a:cubicBezTo>
                    <a:pt x="7620" y="18852"/>
                    <a:pt x="7346" y="19292"/>
                    <a:pt x="7346" y="19786"/>
                  </a:cubicBezTo>
                  <a:cubicBezTo>
                    <a:pt x="7346" y="20831"/>
                    <a:pt x="8278" y="21600"/>
                    <a:pt x="9320" y="21435"/>
                  </a:cubicBezTo>
                  <a:cubicBezTo>
                    <a:pt x="9978" y="21325"/>
                    <a:pt x="10526" y="20776"/>
                    <a:pt x="10636" y="20116"/>
                  </a:cubicBezTo>
                  <a:cubicBezTo>
                    <a:pt x="10745" y="19511"/>
                    <a:pt x="10526" y="18907"/>
                    <a:pt x="10087" y="18522"/>
                  </a:cubicBezTo>
                  <a:cubicBezTo>
                    <a:pt x="9978" y="18467"/>
                    <a:pt x="9923" y="18357"/>
                    <a:pt x="9868" y="18247"/>
                  </a:cubicBezTo>
                  <a:lnTo>
                    <a:pt x="14692" y="18247"/>
                  </a:lnTo>
                  <a:cubicBezTo>
                    <a:pt x="16556" y="18247"/>
                    <a:pt x="18037" y="16763"/>
                    <a:pt x="18037" y="14895"/>
                  </a:cubicBezTo>
                  <a:lnTo>
                    <a:pt x="18037" y="14730"/>
                  </a:lnTo>
                  <a:lnTo>
                    <a:pt x="18037" y="9948"/>
                  </a:lnTo>
                  <a:cubicBezTo>
                    <a:pt x="18201" y="10058"/>
                    <a:pt x="18311" y="10168"/>
                    <a:pt x="18420" y="10278"/>
                  </a:cubicBezTo>
                  <a:cubicBezTo>
                    <a:pt x="18749" y="10608"/>
                    <a:pt x="19188" y="10882"/>
                    <a:pt x="19681" y="10882"/>
                  </a:cubicBezTo>
                  <a:cubicBezTo>
                    <a:pt x="20778" y="10882"/>
                    <a:pt x="21600" y="9948"/>
                    <a:pt x="21381" y="8904"/>
                  </a:cubicBezTo>
                  <a:close/>
                </a:path>
              </a:pathLst>
            </a:custGeom>
            <a:solidFill>
              <a:schemeClr val="accent5"/>
            </a:solidFill>
            <a:ln w="12700">
              <a:miter lim="400000"/>
            </a:ln>
          </p:spPr>
          <p:txBody>
            <a:bodyPr lIns="28575" tIns="28575" rIns="162000" bIns="162000"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S</a:t>
              </a:r>
            </a:p>
          </p:txBody>
        </p:sp>
        <p:sp>
          <p:nvSpPr>
            <p:cNvPr id="7" name="Shape">
              <a:extLst>
                <a:ext uri="{FF2B5EF4-FFF2-40B4-BE49-F238E27FC236}">
                  <a16:creationId xmlns:a16="http://schemas.microsoft.com/office/drawing/2014/main" id="{5B7EB7D7-14F9-4BA9-9530-1FAB0797AF3C}"/>
                </a:ext>
              </a:extLst>
            </p:cNvPr>
            <p:cNvSpPr/>
            <p:nvPr/>
          </p:nvSpPr>
          <p:spPr>
            <a:xfrm>
              <a:off x="1523999" y="5448300"/>
              <a:ext cx="417832" cy="495788"/>
            </a:xfrm>
            <a:custGeom>
              <a:avLst/>
              <a:gdLst/>
              <a:ahLst/>
              <a:cxnLst>
                <a:cxn ang="0">
                  <a:pos x="wd2" y="hd2"/>
                </a:cxn>
                <a:cxn ang="5400000">
                  <a:pos x="wd2" y="hd2"/>
                </a:cxn>
                <a:cxn ang="10800000">
                  <a:pos x="wd2" y="hd2"/>
                </a:cxn>
                <a:cxn ang="16200000">
                  <a:pos x="wd2" y="hd2"/>
                </a:cxn>
              </a:cxnLst>
              <a:rect l="0" t="0" r="r" b="b"/>
              <a:pathLst>
                <a:path w="21600" h="21456" extrusionOk="0">
                  <a:moveTo>
                    <a:pt x="11161" y="21435"/>
                  </a:moveTo>
                  <a:cubicBezTo>
                    <a:pt x="11949" y="21325"/>
                    <a:pt x="12605" y="20776"/>
                    <a:pt x="12737" y="20116"/>
                  </a:cubicBezTo>
                  <a:cubicBezTo>
                    <a:pt x="12868" y="19511"/>
                    <a:pt x="12605" y="18907"/>
                    <a:pt x="12080" y="18522"/>
                  </a:cubicBezTo>
                  <a:cubicBezTo>
                    <a:pt x="11949" y="18412"/>
                    <a:pt x="11818" y="18247"/>
                    <a:pt x="11686" y="18082"/>
                  </a:cubicBezTo>
                  <a:lnTo>
                    <a:pt x="17595" y="18082"/>
                  </a:lnTo>
                  <a:cubicBezTo>
                    <a:pt x="19827" y="18082"/>
                    <a:pt x="21600" y="16598"/>
                    <a:pt x="21600" y="14730"/>
                  </a:cubicBezTo>
                  <a:lnTo>
                    <a:pt x="21600" y="3353"/>
                  </a:lnTo>
                  <a:cubicBezTo>
                    <a:pt x="21600" y="1484"/>
                    <a:pt x="19827" y="0"/>
                    <a:pt x="17595" y="0"/>
                  </a:cubicBezTo>
                  <a:lnTo>
                    <a:pt x="4005" y="0"/>
                  </a:lnTo>
                  <a:cubicBezTo>
                    <a:pt x="1773" y="0"/>
                    <a:pt x="0" y="1484"/>
                    <a:pt x="0" y="3353"/>
                  </a:cubicBezTo>
                  <a:lnTo>
                    <a:pt x="0" y="14730"/>
                  </a:lnTo>
                  <a:cubicBezTo>
                    <a:pt x="0" y="16598"/>
                    <a:pt x="1773" y="18082"/>
                    <a:pt x="4005" y="18082"/>
                  </a:cubicBezTo>
                  <a:lnTo>
                    <a:pt x="9914" y="18082"/>
                  </a:lnTo>
                  <a:cubicBezTo>
                    <a:pt x="9782" y="18247"/>
                    <a:pt x="9651" y="18357"/>
                    <a:pt x="9520" y="18467"/>
                  </a:cubicBezTo>
                  <a:cubicBezTo>
                    <a:pt x="9126" y="18797"/>
                    <a:pt x="8798" y="19237"/>
                    <a:pt x="8798" y="19731"/>
                  </a:cubicBezTo>
                  <a:cubicBezTo>
                    <a:pt x="8798" y="20776"/>
                    <a:pt x="9914" y="21600"/>
                    <a:pt x="11161" y="21435"/>
                  </a:cubicBezTo>
                  <a:close/>
                </a:path>
              </a:pathLst>
            </a:custGeom>
            <a:solidFill>
              <a:schemeClr val="accent3"/>
            </a:solidFill>
            <a:ln w="12700">
              <a:miter lim="400000"/>
            </a:ln>
          </p:spPr>
          <p:txBody>
            <a:bodyPr lIns="28575" tIns="28575" rIns="28575" bIns="162000"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I</a:t>
              </a:r>
            </a:p>
          </p:txBody>
        </p:sp>
        <p:sp>
          <p:nvSpPr>
            <p:cNvPr id="8" name="Shape">
              <a:extLst>
                <a:ext uri="{FF2B5EF4-FFF2-40B4-BE49-F238E27FC236}">
                  <a16:creationId xmlns:a16="http://schemas.microsoft.com/office/drawing/2014/main" id="{35C897FA-1030-40B2-A12A-D3BBC598AE1E}"/>
                </a:ext>
              </a:extLst>
            </p:cNvPr>
            <p:cNvSpPr/>
            <p:nvPr/>
          </p:nvSpPr>
          <p:spPr>
            <a:xfrm>
              <a:off x="3251199" y="5016499"/>
              <a:ext cx="417832" cy="417832"/>
            </a:xfrm>
            <a:custGeom>
              <a:avLst/>
              <a:gdLst/>
              <a:ahLst/>
              <a:cxnLst>
                <a:cxn ang="0">
                  <a:pos x="wd2" y="hd2"/>
                </a:cxn>
                <a:cxn ang="5400000">
                  <a:pos x="wd2" y="hd2"/>
                </a:cxn>
                <a:cxn ang="10800000">
                  <a:pos x="wd2" y="hd2"/>
                </a:cxn>
                <a:cxn ang="16200000">
                  <a:pos x="wd2" y="hd2"/>
                </a:cxn>
              </a:cxnLst>
              <a:rect l="0" t="0" r="r" b="b"/>
              <a:pathLst>
                <a:path w="21600" h="21600" extrusionOk="0">
                  <a:moveTo>
                    <a:pt x="17595" y="21600"/>
                  </a:moveTo>
                  <a:lnTo>
                    <a:pt x="4005" y="21600"/>
                  </a:lnTo>
                  <a:cubicBezTo>
                    <a:pt x="1773" y="21600"/>
                    <a:pt x="0" y="19827"/>
                    <a:pt x="0" y="17595"/>
                  </a:cubicBezTo>
                  <a:lnTo>
                    <a:pt x="0" y="4005"/>
                  </a:lnTo>
                  <a:cubicBezTo>
                    <a:pt x="0" y="1773"/>
                    <a:pt x="1773" y="0"/>
                    <a:pt x="4005" y="0"/>
                  </a:cubicBezTo>
                  <a:lnTo>
                    <a:pt x="17595" y="0"/>
                  </a:lnTo>
                  <a:cubicBezTo>
                    <a:pt x="19827" y="0"/>
                    <a:pt x="21600" y="1773"/>
                    <a:pt x="21600" y="4005"/>
                  </a:cubicBezTo>
                  <a:lnTo>
                    <a:pt x="21600" y="17595"/>
                  </a:lnTo>
                  <a:cubicBezTo>
                    <a:pt x="21600" y="19827"/>
                    <a:pt x="19762" y="21600"/>
                    <a:pt x="17595" y="21600"/>
                  </a:cubicBezTo>
                  <a:close/>
                </a:path>
              </a:pathLst>
            </a:custGeom>
            <a:solidFill>
              <a:schemeClr val="accent5">
                <a:lumMod val="75000"/>
              </a:schemeClr>
            </a:solidFill>
            <a:ln w="12700">
              <a:miter lim="400000"/>
            </a:ln>
          </p:spPr>
          <p:txBody>
            <a:bodyPr lIns="28575" tIns="28575" rIns="28575"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T</a:t>
              </a:r>
            </a:p>
          </p:txBody>
        </p:sp>
        <p:sp>
          <p:nvSpPr>
            <p:cNvPr id="9" name="Shape">
              <a:extLst>
                <a:ext uri="{FF2B5EF4-FFF2-40B4-BE49-F238E27FC236}">
                  <a16:creationId xmlns:a16="http://schemas.microsoft.com/office/drawing/2014/main" id="{056EC197-FC84-4E24-926F-45610004F048}"/>
                </a:ext>
              </a:extLst>
            </p:cNvPr>
            <p:cNvSpPr/>
            <p:nvPr/>
          </p:nvSpPr>
          <p:spPr>
            <a:xfrm>
              <a:off x="2819400" y="5016499"/>
              <a:ext cx="494856" cy="417832"/>
            </a:xfrm>
            <a:custGeom>
              <a:avLst/>
              <a:gdLst/>
              <a:ahLst/>
              <a:cxnLst>
                <a:cxn ang="0">
                  <a:pos x="wd2" y="hd2"/>
                </a:cxn>
                <a:cxn ang="5400000">
                  <a:pos x="wd2" y="hd2"/>
                </a:cxn>
                <a:cxn ang="10800000">
                  <a:pos x="wd2" y="hd2"/>
                </a:cxn>
                <a:cxn ang="16200000">
                  <a:pos x="wd2" y="hd2"/>
                </a:cxn>
              </a:cxnLst>
              <a:rect l="0" t="0" r="r" b="b"/>
              <a:pathLst>
                <a:path w="21416" h="21600" extrusionOk="0">
                  <a:moveTo>
                    <a:pt x="21380" y="10439"/>
                  </a:moveTo>
                  <a:cubicBezTo>
                    <a:pt x="21270" y="9651"/>
                    <a:pt x="20721" y="8995"/>
                    <a:pt x="20061" y="8863"/>
                  </a:cubicBezTo>
                  <a:cubicBezTo>
                    <a:pt x="19456" y="8732"/>
                    <a:pt x="18852" y="8995"/>
                    <a:pt x="18467" y="9520"/>
                  </a:cubicBezTo>
                  <a:cubicBezTo>
                    <a:pt x="18357" y="9651"/>
                    <a:pt x="18192" y="9782"/>
                    <a:pt x="18027" y="9914"/>
                  </a:cubicBezTo>
                  <a:lnTo>
                    <a:pt x="18027" y="4005"/>
                  </a:lnTo>
                  <a:cubicBezTo>
                    <a:pt x="18027" y="1773"/>
                    <a:pt x="16544" y="0"/>
                    <a:pt x="14675"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686"/>
                    <a:pt x="21380" y="10439"/>
                  </a:cubicBezTo>
                  <a:close/>
                </a:path>
              </a:pathLst>
            </a:custGeom>
            <a:solidFill>
              <a:schemeClr val="accent5"/>
            </a:solidFill>
            <a:ln w="12700">
              <a:miter lim="400000"/>
            </a:ln>
          </p:spPr>
          <p:txBody>
            <a:bodyPr lIns="0" tIns="28575" rIns="162000"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I</a:t>
              </a:r>
            </a:p>
          </p:txBody>
        </p:sp>
        <p:sp>
          <p:nvSpPr>
            <p:cNvPr id="10" name="Shape">
              <a:extLst>
                <a:ext uri="{FF2B5EF4-FFF2-40B4-BE49-F238E27FC236}">
                  <a16:creationId xmlns:a16="http://schemas.microsoft.com/office/drawing/2014/main" id="{ADD3D6A3-D1AA-492E-B6C5-0E0EE80DA82B}"/>
                </a:ext>
              </a:extLst>
            </p:cNvPr>
            <p:cNvSpPr/>
            <p:nvPr/>
          </p:nvSpPr>
          <p:spPr>
            <a:xfrm>
              <a:off x="2387600" y="5016499"/>
              <a:ext cx="495788" cy="417832"/>
            </a:xfrm>
            <a:custGeom>
              <a:avLst/>
              <a:gdLst/>
              <a:ahLst/>
              <a:cxnLst>
                <a:cxn ang="0">
                  <a:pos x="wd2" y="hd2"/>
                </a:cxn>
                <a:cxn ang="5400000">
                  <a:pos x="wd2" y="hd2"/>
                </a:cxn>
                <a:cxn ang="10800000">
                  <a:pos x="wd2" y="hd2"/>
                </a:cxn>
                <a:cxn ang="16200000">
                  <a:pos x="wd2" y="hd2"/>
                </a:cxn>
              </a:cxnLst>
              <a:rect l="0" t="0" r="r" b="b"/>
              <a:pathLst>
                <a:path w="21456"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686"/>
                    <a:pt x="21435" y="10439"/>
                  </a:cubicBezTo>
                  <a:close/>
                </a:path>
              </a:pathLst>
            </a:custGeom>
            <a:solidFill>
              <a:schemeClr val="accent5">
                <a:lumMod val="75000"/>
              </a:schemeClr>
            </a:solidFill>
            <a:ln w="12700">
              <a:miter lim="400000"/>
            </a:ln>
          </p:spPr>
          <p:txBody>
            <a:bodyPr lIns="0" tIns="28575" rIns="162000"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F</a:t>
              </a:r>
            </a:p>
          </p:txBody>
        </p:sp>
        <p:sp>
          <p:nvSpPr>
            <p:cNvPr id="11" name="Shape">
              <a:extLst>
                <a:ext uri="{FF2B5EF4-FFF2-40B4-BE49-F238E27FC236}">
                  <a16:creationId xmlns:a16="http://schemas.microsoft.com/office/drawing/2014/main" id="{19B06C72-F813-40BE-AD3C-E0B842D9A68B}"/>
                </a:ext>
              </a:extLst>
            </p:cNvPr>
            <p:cNvSpPr/>
            <p:nvPr/>
          </p:nvSpPr>
          <p:spPr>
            <a:xfrm>
              <a:off x="1955799" y="5016499"/>
              <a:ext cx="495816" cy="417832"/>
            </a:xfrm>
            <a:custGeom>
              <a:avLst/>
              <a:gdLst/>
              <a:ahLst/>
              <a:cxnLst>
                <a:cxn ang="0">
                  <a:pos x="wd2" y="hd2"/>
                </a:cxn>
                <a:cxn ang="5400000">
                  <a:pos x="wd2" y="hd2"/>
                </a:cxn>
                <a:cxn ang="10800000">
                  <a:pos x="wd2" y="hd2"/>
                </a:cxn>
                <a:cxn ang="16200000">
                  <a:pos x="wd2" y="hd2"/>
                </a:cxn>
              </a:cxnLst>
              <a:rect l="0" t="0" r="r" b="b"/>
              <a:pathLst>
                <a:path w="21457"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831" y="12802"/>
                    <a:pt x="21600" y="11686"/>
                    <a:pt x="21435" y="10439"/>
                  </a:cubicBezTo>
                  <a:close/>
                </a:path>
              </a:pathLst>
            </a:custGeom>
            <a:solidFill>
              <a:schemeClr val="accent5"/>
            </a:solidFill>
            <a:ln w="12700">
              <a:miter lim="400000"/>
            </a:ln>
          </p:spPr>
          <p:txBody>
            <a:bodyPr lIns="0" tIns="28575" rIns="162000"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O</a:t>
              </a:r>
            </a:p>
          </p:txBody>
        </p:sp>
        <p:sp>
          <p:nvSpPr>
            <p:cNvPr id="12" name="Shape">
              <a:extLst>
                <a:ext uri="{FF2B5EF4-FFF2-40B4-BE49-F238E27FC236}">
                  <a16:creationId xmlns:a16="http://schemas.microsoft.com/office/drawing/2014/main" id="{666A502E-6493-46DA-BF79-E69699EBB360}"/>
                </a:ext>
              </a:extLst>
            </p:cNvPr>
            <p:cNvSpPr/>
            <p:nvPr/>
          </p:nvSpPr>
          <p:spPr>
            <a:xfrm>
              <a:off x="1524000" y="5003799"/>
              <a:ext cx="496125" cy="495817"/>
            </a:xfrm>
            <a:custGeom>
              <a:avLst/>
              <a:gdLst/>
              <a:ahLst/>
              <a:cxnLst>
                <a:cxn ang="0">
                  <a:pos x="wd2" y="hd2"/>
                </a:cxn>
                <a:cxn ang="5400000">
                  <a:pos x="wd2" y="hd2"/>
                </a:cxn>
                <a:cxn ang="10800000">
                  <a:pos x="wd2" y="hd2"/>
                </a:cxn>
                <a:cxn ang="16200000">
                  <a:pos x="wd2" y="hd2"/>
                </a:cxn>
              </a:cxnLst>
              <a:rect l="0" t="0" r="r" b="b"/>
              <a:pathLst>
                <a:path w="21416" h="21457" extrusionOk="0">
                  <a:moveTo>
                    <a:pt x="21381" y="8904"/>
                  </a:moveTo>
                  <a:cubicBezTo>
                    <a:pt x="21271" y="8244"/>
                    <a:pt x="20723" y="7695"/>
                    <a:pt x="20065" y="7585"/>
                  </a:cubicBezTo>
                  <a:cubicBezTo>
                    <a:pt x="19462" y="7475"/>
                    <a:pt x="18859" y="7695"/>
                    <a:pt x="18475" y="8134"/>
                  </a:cubicBezTo>
                  <a:cubicBezTo>
                    <a:pt x="18365" y="8244"/>
                    <a:pt x="18201" y="8354"/>
                    <a:pt x="18037" y="8464"/>
                  </a:cubicBezTo>
                  <a:lnTo>
                    <a:pt x="18037" y="3518"/>
                  </a:lnTo>
                  <a:lnTo>
                    <a:pt x="18037" y="3353"/>
                  </a:lnTo>
                  <a:cubicBezTo>
                    <a:pt x="18037" y="1484"/>
                    <a:pt x="16556" y="0"/>
                    <a:pt x="14692" y="0"/>
                  </a:cubicBezTo>
                  <a:lnTo>
                    <a:pt x="3344" y="0"/>
                  </a:lnTo>
                  <a:cubicBezTo>
                    <a:pt x="1480" y="0"/>
                    <a:pt x="0" y="1484"/>
                    <a:pt x="0" y="3353"/>
                  </a:cubicBezTo>
                  <a:lnTo>
                    <a:pt x="0" y="3518"/>
                  </a:lnTo>
                  <a:cubicBezTo>
                    <a:pt x="0" y="3518"/>
                    <a:pt x="0" y="3518"/>
                    <a:pt x="0" y="3518"/>
                  </a:cubicBezTo>
                  <a:lnTo>
                    <a:pt x="0" y="14895"/>
                  </a:lnTo>
                  <a:cubicBezTo>
                    <a:pt x="0" y="16763"/>
                    <a:pt x="1480" y="18247"/>
                    <a:pt x="3344" y="18247"/>
                  </a:cubicBezTo>
                  <a:lnTo>
                    <a:pt x="8169" y="18247"/>
                  </a:lnTo>
                  <a:cubicBezTo>
                    <a:pt x="8114" y="18357"/>
                    <a:pt x="8004" y="18412"/>
                    <a:pt x="7949" y="18522"/>
                  </a:cubicBezTo>
                  <a:cubicBezTo>
                    <a:pt x="7620" y="18852"/>
                    <a:pt x="7346" y="19292"/>
                    <a:pt x="7346" y="19786"/>
                  </a:cubicBezTo>
                  <a:cubicBezTo>
                    <a:pt x="7346" y="20831"/>
                    <a:pt x="8278" y="21600"/>
                    <a:pt x="9320" y="21435"/>
                  </a:cubicBezTo>
                  <a:cubicBezTo>
                    <a:pt x="9978" y="21325"/>
                    <a:pt x="10526" y="20776"/>
                    <a:pt x="10636" y="20116"/>
                  </a:cubicBezTo>
                  <a:cubicBezTo>
                    <a:pt x="10745" y="19511"/>
                    <a:pt x="10526" y="18907"/>
                    <a:pt x="10087" y="18522"/>
                  </a:cubicBezTo>
                  <a:cubicBezTo>
                    <a:pt x="9978" y="18467"/>
                    <a:pt x="9923" y="18357"/>
                    <a:pt x="9868" y="18247"/>
                  </a:cubicBezTo>
                  <a:lnTo>
                    <a:pt x="14692" y="18247"/>
                  </a:lnTo>
                  <a:cubicBezTo>
                    <a:pt x="16556" y="18247"/>
                    <a:pt x="18037" y="16763"/>
                    <a:pt x="18037" y="14895"/>
                  </a:cubicBezTo>
                  <a:lnTo>
                    <a:pt x="18037" y="14730"/>
                  </a:lnTo>
                  <a:lnTo>
                    <a:pt x="18037" y="9948"/>
                  </a:lnTo>
                  <a:cubicBezTo>
                    <a:pt x="18201" y="10058"/>
                    <a:pt x="18311" y="10168"/>
                    <a:pt x="18420" y="10278"/>
                  </a:cubicBezTo>
                  <a:cubicBezTo>
                    <a:pt x="18749" y="10608"/>
                    <a:pt x="19188" y="10882"/>
                    <a:pt x="19681" y="10882"/>
                  </a:cubicBezTo>
                  <a:cubicBezTo>
                    <a:pt x="20778" y="10882"/>
                    <a:pt x="21600" y="9948"/>
                    <a:pt x="21381" y="8904"/>
                  </a:cubicBezTo>
                  <a:close/>
                </a:path>
              </a:pathLst>
            </a:custGeom>
            <a:solidFill>
              <a:schemeClr val="accent5">
                <a:lumMod val="75000"/>
              </a:schemeClr>
            </a:solidFill>
            <a:ln w="12700">
              <a:miter lim="400000"/>
            </a:ln>
          </p:spPr>
          <p:txBody>
            <a:bodyPr lIns="28575" tIns="28575" rIns="162000" bIns="162000"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R</a:t>
              </a:r>
            </a:p>
          </p:txBody>
        </p:sp>
        <p:sp>
          <p:nvSpPr>
            <p:cNvPr id="13" name="Shape">
              <a:extLst>
                <a:ext uri="{FF2B5EF4-FFF2-40B4-BE49-F238E27FC236}">
                  <a16:creationId xmlns:a16="http://schemas.microsoft.com/office/drawing/2014/main" id="{B2F8E6C3-F3AE-43F8-8A1E-B2C49727E6E6}"/>
                </a:ext>
              </a:extLst>
            </p:cNvPr>
            <p:cNvSpPr/>
            <p:nvPr/>
          </p:nvSpPr>
          <p:spPr>
            <a:xfrm>
              <a:off x="1092200" y="5016499"/>
              <a:ext cx="495788" cy="417832"/>
            </a:xfrm>
            <a:custGeom>
              <a:avLst/>
              <a:gdLst/>
              <a:ahLst/>
              <a:cxnLst>
                <a:cxn ang="0">
                  <a:pos x="wd2" y="hd2"/>
                </a:cxn>
                <a:cxn ang="5400000">
                  <a:pos x="wd2" y="hd2"/>
                </a:cxn>
                <a:cxn ang="10800000">
                  <a:pos x="wd2" y="hd2"/>
                </a:cxn>
                <a:cxn ang="16200000">
                  <a:pos x="wd2" y="hd2"/>
                </a:cxn>
              </a:cxnLst>
              <a:rect l="0" t="0" r="r" b="b"/>
              <a:pathLst>
                <a:path w="21456"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686"/>
                    <a:pt x="21435" y="10439"/>
                  </a:cubicBezTo>
                  <a:close/>
                </a:path>
              </a:pathLst>
            </a:custGeom>
            <a:solidFill>
              <a:schemeClr val="accent5"/>
            </a:solidFill>
            <a:ln w="12700">
              <a:miter lim="400000"/>
            </a:ln>
          </p:spPr>
          <p:txBody>
            <a:bodyPr lIns="0" tIns="28575" rIns="162000"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P</a:t>
              </a:r>
            </a:p>
          </p:txBody>
        </p:sp>
        <p:sp>
          <p:nvSpPr>
            <p:cNvPr id="14" name="Shape">
              <a:extLst>
                <a:ext uri="{FF2B5EF4-FFF2-40B4-BE49-F238E27FC236}">
                  <a16:creationId xmlns:a16="http://schemas.microsoft.com/office/drawing/2014/main" id="{5BD9FADC-4D7E-4BCB-A5E7-580A2B99C1ED}"/>
                </a:ext>
              </a:extLst>
            </p:cNvPr>
            <p:cNvSpPr/>
            <p:nvPr/>
          </p:nvSpPr>
          <p:spPr>
            <a:xfrm>
              <a:off x="1092200" y="5880099"/>
              <a:ext cx="495788" cy="417832"/>
            </a:xfrm>
            <a:custGeom>
              <a:avLst/>
              <a:gdLst/>
              <a:ahLst/>
              <a:cxnLst>
                <a:cxn ang="0">
                  <a:pos x="wd2" y="hd2"/>
                </a:cxn>
                <a:cxn ang="5400000">
                  <a:pos x="wd2" y="hd2"/>
                </a:cxn>
                <a:cxn ang="10800000">
                  <a:pos x="wd2" y="hd2"/>
                </a:cxn>
                <a:cxn ang="16200000">
                  <a:pos x="wd2" y="hd2"/>
                </a:cxn>
              </a:cxnLst>
              <a:rect l="0" t="0" r="r" b="b"/>
              <a:pathLst>
                <a:path w="21456"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752"/>
                    <a:pt x="21435" y="10439"/>
                  </a:cubicBezTo>
                  <a:close/>
                </a:path>
              </a:pathLst>
            </a:custGeom>
            <a:solidFill>
              <a:schemeClr val="accent5">
                <a:lumMod val="75000"/>
              </a:schemeClr>
            </a:solidFill>
            <a:ln w="12700">
              <a:miter lim="400000"/>
            </a:ln>
          </p:spPr>
          <p:txBody>
            <a:bodyPr lIns="0" tIns="28575" rIns="162000"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O</a:t>
              </a:r>
            </a:p>
          </p:txBody>
        </p:sp>
        <p:sp>
          <p:nvSpPr>
            <p:cNvPr id="15" name="Shape">
              <a:extLst>
                <a:ext uri="{FF2B5EF4-FFF2-40B4-BE49-F238E27FC236}">
                  <a16:creationId xmlns:a16="http://schemas.microsoft.com/office/drawing/2014/main" id="{33CE063A-E798-4B16-91DA-6ED4BDBD8562}"/>
                </a:ext>
              </a:extLst>
            </p:cNvPr>
            <p:cNvSpPr/>
            <p:nvPr/>
          </p:nvSpPr>
          <p:spPr>
            <a:xfrm>
              <a:off x="660399" y="5880099"/>
              <a:ext cx="494857" cy="417832"/>
            </a:xfrm>
            <a:custGeom>
              <a:avLst/>
              <a:gdLst/>
              <a:ahLst/>
              <a:cxnLst>
                <a:cxn ang="0">
                  <a:pos x="wd2" y="hd2"/>
                </a:cxn>
                <a:cxn ang="5400000">
                  <a:pos x="wd2" y="hd2"/>
                </a:cxn>
                <a:cxn ang="10800000">
                  <a:pos x="wd2" y="hd2"/>
                </a:cxn>
                <a:cxn ang="16200000">
                  <a:pos x="wd2" y="hd2"/>
                </a:cxn>
              </a:cxnLst>
              <a:rect l="0" t="0" r="r" b="b"/>
              <a:pathLst>
                <a:path w="21416" h="21600" extrusionOk="0">
                  <a:moveTo>
                    <a:pt x="21380" y="10439"/>
                  </a:moveTo>
                  <a:cubicBezTo>
                    <a:pt x="21270" y="9651"/>
                    <a:pt x="20721" y="8995"/>
                    <a:pt x="20061" y="8863"/>
                  </a:cubicBezTo>
                  <a:cubicBezTo>
                    <a:pt x="19456" y="8732"/>
                    <a:pt x="18852" y="8995"/>
                    <a:pt x="18467" y="9520"/>
                  </a:cubicBezTo>
                  <a:cubicBezTo>
                    <a:pt x="18357" y="9651"/>
                    <a:pt x="18192" y="9782"/>
                    <a:pt x="18027" y="9914"/>
                  </a:cubicBezTo>
                  <a:lnTo>
                    <a:pt x="18027" y="4005"/>
                  </a:lnTo>
                  <a:cubicBezTo>
                    <a:pt x="18027" y="1773"/>
                    <a:pt x="16544" y="0"/>
                    <a:pt x="14675"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752"/>
                    <a:pt x="21380" y="10439"/>
                  </a:cubicBezTo>
                  <a:close/>
                </a:path>
              </a:pathLst>
            </a:custGeom>
            <a:solidFill>
              <a:schemeClr val="accent5"/>
            </a:solidFill>
            <a:ln w="12700">
              <a:miter lim="400000"/>
            </a:ln>
          </p:spPr>
          <p:txBody>
            <a:bodyPr lIns="0" tIns="28575" rIns="162000"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L</a:t>
              </a:r>
            </a:p>
          </p:txBody>
        </p:sp>
      </p:grpSp>
      <p:grpSp>
        <p:nvGrpSpPr>
          <p:cNvPr id="19" name="Group 18">
            <a:extLst>
              <a:ext uri="{FF2B5EF4-FFF2-40B4-BE49-F238E27FC236}">
                <a16:creationId xmlns:a16="http://schemas.microsoft.com/office/drawing/2014/main" id="{223E9C4D-9C64-4872-8309-5841B64EF5FD}"/>
              </a:ext>
            </a:extLst>
          </p:cNvPr>
          <p:cNvGrpSpPr/>
          <p:nvPr/>
        </p:nvGrpSpPr>
        <p:grpSpPr>
          <a:xfrm>
            <a:off x="5740400" y="3109318"/>
            <a:ext cx="2693920" cy="2283357"/>
            <a:chOff x="332936" y="2473878"/>
            <a:chExt cx="2926080" cy="3044476"/>
          </a:xfrm>
        </p:grpSpPr>
        <p:sp>
          <p:nvSpPr>
            <p:cNvPr id="20" name="TextBox 19">
              <a:extLst>
                <a:ext uri="{FF2B5EF4-FFF2-40B4-BE49-F238E27FC236}">
                  <a16:creationId xmlns:a16="http://schemas.microsoft.com/office/drawing/2014/main" id="{B9E63E16-0EDD-44BD-939F-308767B49562}"/>
                </a:ext>
              </a:extLst>
            </p:cNvPr>
            <p:cNvSpPr txBox="1"/>
            <p:nvPr/>
          </p:nvSpPr>
          <p:spPr>
            <a:xfrm>
              <a:off x="332936" y="2473878"/>
              <a:ext cx="2926080" cy="615553"/>
            </a:xfrm>
            <a:prstGeom prst="rect">
              <a:avLst/>
            </a:prstGeom>
            <a:noFill/>
          </p:spPr>
          <p:txBody>
            <a:bodyPr wrap="square" lIns="0" rIns="0" rtlCol="0" anchor="b">
              <a:spAutoFit/>
            </a:bodyPr>
            <a:lstStyle/>
            <a:p>
              <a:pPr algn="r"/>
              <a:r>
                <a:rPr lang="en-US" sz="2400" b="1" noProof="1"/>
                <a:t>Lorem Ipsum</a:t>
              </a:r>
            </a:p>
          </p:txBody>
        </p:sp>
        <p:sp>
          <p:nvSpPr>
            <p:cNvPr id="21" name="TextBox 20">
              <a:extLst>
                <a:ext uri="{FF2B5EF4-FFF2-40B4-BE49-F238E27FC236}">
                  <a16:creationId xmlns:a16="http://schemas.microsoft.com/office/drawing/2014/main" id="{489D62D2-61B2-4D2B-AE69-8EBD313071FD}"/>
                </a:ext>
              </a:extLst>
            </p:cNvPr>
            <p:cNvSpPr txBox="1"/>
            <p:nvPr/>
          </p:nvSpPr>
          <p:spPr>
            <a:xfrm>
              <a:off x="332936" y="3086919"/>
              <a:ext cx="2926080" cy="2431435"/>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01771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Profit, </a:t>
            </a:r>
            <a:r>
              <a:rPr lang="en-US" cap="all" dirty="0"/>
              <a:t>Loss</a:t>
            </a:r>
            <a:r>
              <a:rPr lang="en-US" dirty="0"/>
              <a:t>, Risk – Slide Template</a:t>
            </a:r>
          </a:p>
        </p:txBody>
      </p:sp>
      <p:grpSp>
        <p:nvGrpSpPr>
          <p:cNvPr id="3" name="Group 2">
            <a:extLst>
              <a:ext uri="{FF2B5EF4-FFF2-40B4-BE49-F238E27FC236}">
                <a16:creationId xmlns:a16="http://schemas.microsoft.com/office/drawing/2014/main" id="{61B15857-D5EE-4ADF-8B04-647D756DFF02}"/>
              </a:ext>
            </a:extLst>
          </p:cNvPr>
          <p:cNvGrpSpPr>
            <a:grpSpLocks noChangeAspect="1"/>
          </p:cNvGrpSpPr>
          <p:nvPr/>
        </p:nvGrpSpPr>
        <p:grpSpPr>
          <a:xfrm>
            <a:off x="706610" y="1329838"/>
            <a:ext cx="7730779" cy="4434840"/>
            <a:chOff x="660399" y="5003799"/>
            <a:chExt cx="3008632" cy="1725932"/>
          </a:xfrm>
        </p:grpSpPr>
        <p:sp>
          <p:nvSpPr>
            <p:cNvPr id="4" name="Shape">
              <a:extLst>
                <a:ext uri="{FF2B5EF4-FFF2-40B4-BE49-F238E27FC236}">
                  <a16:creationId xmlns:a16="http://schemas.microsoft.com/office/drawing/2014/main" id="{3F0AB453-ED4D-49D8-870F-5FB4ECC39F71}"/>
                </a:ext>
              </a:extLst>
            </p:cNvPr>
            <p:cNvSpPr/>
            <p:nvPr/>
          </p:nvSpPr>
          <p:spPr>
            <a:xfrm>
              <a:off x="1955800" y="5880099"/>
              <a:ext cx="417865" cy="417832"/>
            </a:xfrm>
            <a:custGeom>
              <a:avLst/>
              <a:gdLst/>
              <a:ahLst/>
              <a:cxnLst>
                <a:cxn ang="0">
                  <a:pos x="wd2" y="hd2"/>
                </a:cxn>
                <a:cxn ang="5400000">
                  <a:pos x="wd2" y="hd2"/>
                </a:cxn>
                <a:cxn ang="10800000">
                  <a:pos x="wd2" y="hd2"/>
                </a:cxn>
                <a:cxn ang="16200000">
                  <a:pos x="wd2" y="hd2"/>
                </a:cxn>
              </a:cxnLst>
              <a:rect l="0" t="0" r="r" b="b"/>
              <a:pathLst>
                <a:path w="21536" h="21600" extrusionOk="0">
                  <a:moveTo>
                    <a:pt x="17607" y="21600"/>
                  </a:moveTo>
                  <a:lnTo>
                    <a:pt x="3993" y="21600"/>
                  </a:lnTo>
                  <a:cubicBezTo>
                    <a:pt x="1767" y="21600"/>
                    <a:pt x="0" y="19827"/>
                    <a:pt x="0" y="17595"/>
                  </a:cubicBezTo>
                  <a:lnTo>
                    <a:pt x="0" y="4005"/>
                  </a:lnTo>
                  <a:cubicBezTo>
                    <a:pt x="0" y="1773"/>
                    <a:pt x="1767" y="0"/>
                    <a:pt x="3993" y="0"/>
                  </a:cubicBezTo>
                  <a:lnTo>
                    <a:pt x="17542" y="0"/>
                  </a:lnTo>
                  <a:cubicBezTo>
                    <a:pt x="19767" y="0"/>
                    <a:pt x="21535" y="1773"/>
                    <a:pt x="21535" y="4005"/>
                  </a:cubicBezTo>
                  <a:lnTo>
                    <a:pt x="21535" y="17595"/>
                  </a:lnTo>
                  <a:cubicBezTo>
                    <a:pt x="21600" y="19762"/>
                    <a:pt x="19833" y="21600"/>
                    <a:pt x="17607" y="21600"/>
                  </a:cubicBezTo>
                  <a:close/>
                </a:path>
              </a:pathLst>
            </a:custGeom>
            <a:solidFill>
              <a:schemeClr val="accent5">
                <a:lumMod val="75000"/>
              </a:schemeClr>
            </a:solidFill>
            <a:ln w="12700">
              <a:miter lim="400000"/>
            </a:ln>
          </p:spPr>
          <p:txBody>
            <a:bodyPr lIns="28575" tIns="28575" rIns="28575"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S</a:t>
              </a:r>
            </a:p>
          </p:txBody>
        </p:sp>
        <p:sp>
          <p:nvSpPr>
            <p:cNvPr id="5" name="Shape">
              <a:extLst>
                <a:ext uri="{FF2B5EF4-FFF2-40B4-BE49-F238E27FC236}">
                  <a16:creationId xmlns:a16="http://schemas.microsoft.com/office/drawing/2014/main" id="{61D7AD1D-621A-431D-A634-D7884B38030E}"/>
                </a:ext>
              </a:extLst>
            </p:cNvPr>
            <p:cNvSpPr/>
            <p:nvPr/>
          </p:nvSpPr>
          <p:spPr>
            <a:xfrm>
              <a:off x="1523999" y="6311899"/>
              <a:ext cx="417832" cy="417832"/>
            </a:xfrm>
            <a:custGeom>
              <a:avLst/>
              <a:gdLst/>
              <a:ahLst/>
              <a:cxnLst>
                <a:cxn ang="0">
                  <a:pos x="wd2" y="hd2"/>
                </a:cxn>
                <a:cxn ang="5400000">
                  <a:pos x="wd2" y="hd2"/>
                </a:cxn>
                <a:cxn ang="10800000">
                  <a:pos x="wd2" y="hd2"/>
                </a:cxn>
                <a:cxn ang="16200000">
                  <a:pos x="wd2" y="hd2"/>
                </a:cxn>
              </a:cxnLst>
              <a:rect l="0" t="0" r="r" b="b"/>
              <a:pathLst>
                <a:path w="21600" h="21600" extrusionOk="0">
                  <a:moveTo>
                    <a:pt x="17595" y="21600"/>
                  </a:moveTo>
                  <a:lnTo>
                    <a:pt x="4005" y="21600"/>
                  </a:lnTo>
                  <a:cubicBezTo>
                    <a:pt x="1773" y="21600"/>
                    <a:pt x="0" y="19827"/>
                    <a:pt x="0" y="17595"/>
                  </a:cubicBezTo>
                  <a:lnTo>
                    <a:pt x="0" y="4005"/>
                  </a:lnTo>
                  <a:cubicBezTo>
                    <a:pt x="0" y="1773"/>
                    <a:pt x="1773" y="0"/>
                    <a:pt x="4005" y="0"/>
                  </a:cubicBezTo>
                  <a:lnTo>
                    <a:pt x="17595" y="0"/>
                  </a:lnTo>
                  <a:cubicBezTo>
                    <a:pt x="19827" y="0"/>
                    <a:pt x="21600" y="1773"/>
                    <a:pt x="21600" y="4005"/>
                  </a:cubicBezTo>
                  <a:lnTo>
                    <a:pt x="21600" y="17595"/>
                  </a:lnTo>
                  <a:cubicBezTo>
                    <a:pt x="21600" y="19827"/>
                    <a:pt x="19827" y="21600"/>
                    <a:pt x="17595" y="21600"/>
                  </a:cubicBezTo>
                  <a:close/>
                </a:path>
              </a:pathLst>
            </a:custGeom>
            <a:solidFill>
              <a:schemeClr val="accent3"/>
            </a:solidFill>
            <a:ln w="12700">
              <a:miter lim="400000"/>
            </a:ln>
          </p:spPr>
          <p:txBody>
            <a:bodyPr lIns="28575" tIns="28575" rIns="28575"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K</a:t>
              </a:r>
            </a:p>
          </p:txBody>
        </p:sp>
        <p:sp>
          <p:nvSpPr>
            <p:cNvPr id="6" name="Shape">
              <a:extLst>
                <a:ext uri="{FF2B5EF4-FFF2-40B4-BE49-F238E27FC236}">
                  <a16:creationId xmlns:a16="http://schemas.microsoft.com/office/drawing/2014/main" id="{A4A94E46-C307-426A-8270-2C38BD84E91D}"/>
                </a:ext>
              </a:extLst>
            </p:cNvPr>
            <p:cNvSpPr/>
            <p:nvPr/>
          </p:nvSpPr>
          <p:spPr>
            <a:xfrm>
              <a:off x="1524000" y="5880099"/>
              <a:ext cx="496125" cy="495817"/>
            </a:xfrm>
            <a:custGeom>
              <a:avLst/>
              <a:gdLst/>
              <a:ahLst/>
              <a:cxnLst>
                <a:cxn ang="0">
                  <a:pos x="wd2" y="hd2"/>
                </a:cxn>
                <a:cxn ang="5400000">
                  <a:pos x="wd2" y="hd2"/>
                </a:cxn>
                <a:cxn ang="10800000">
                  <a:pos x="wd2" y="hd2"/>
                </a:cxn>
                <a:cxn ang="16200000">
                  <a:pos x="wd2" y="hd2"/>
                </a:cxn>
              </a:cxnLst>
              <a:rect l="0" t="0" r="r" b="b"/>
              <a:pathLst>
                <a:path w="21416" h="21457" extrusionOk="0">
                  <a:moveTo>
                    <a:pt x="21381" y="8904"/>
                  </a:moveTo>
                  <a:cubicBezTo>
                    <a:pt x="21271" y="8244"/>
                    <a:pt x="20723" y="7695"/>
                    <a:pt x="20065" y="7585"/>
                  </a:cubicBezTo>
                  <a:cubicBezTo>
                    <a:pt x="19462" y="7475"/>
                    <a:pt x="18859" y="7695"/>
                    <a:pt x="18475" y="8134"/>
                  </a:cubicBezTo>
                  <a:cubicBezTo>
                    <a:pt x="18365" y="8244"/>
                    <a:pt x="18201" y="8354"/>
                    <a:pt x="18037" y="8464"/>
                  </a:cubicBezTo>
                  <a:lnTo>
                    <a:pt x="18037" y="3518"/>
                  </a:lnTo>
                  <a:lnTo>
                    <a:pt x="18037" y="3353"/>
                  </a:lnTo>
                  <a:cubicBezTo>
                    <a:pt x="18037" y="1484"/>
                    <a:pt x="16556" y="0"/>
                    <a:pt x="14692" y="0"/>
                  </a:cubicBezTo>
                  <a:lnTo>
                    <a:pt x="3344" y="0"/>
                  </a:lnTo>
                  <a:cubicBezTo>
                    <a:pt x="1480" y="0"/>
                    <a:pt x="0" y="1484"/>
                    <a:pt x="0" y="3353"/>
                  </a:cubicBezTo>
                  <a:lnTo>
                    <a:pt x="0" y="3518"/>
                  </a:lnTo>
                  <a:cubicBezTo>
                    <a:pt x="0" y="3518"/>
                    <a:pt x="0" y="3518"/>
                    <a:pt x="0" y="3518"/>
                  </a:cubicBezTo>
                  <a:lnTo>
                    <a:pt x="0" y="14895"/>
                  </a:lnTo>
                  <a:cubicBezTo>
                    <a:pt x="0" y="16763"/>
                    <a:pt x="1480" y="18247"/>
                    <a:pt x="3344" y="18247"/>
                  </a:cubicBezTo>
                  <a:lnTo>
                    <a:pt x="8169" y="18247"/>
                  </a:lnTo>
                  <a:cubicBezTo>
                    <a:pt x="8114" y="18357"/>
                    <a:pt x="8004" y="18412"/>
                    <a:pt x="7949" y="18522"/>
                  </a:cubicBezTo>
                  <a:cubicBezTo>
                    <a:pt x="7620" y="18852"/>
                    <a:pt x="7346" y="19292"/>
                    <a:pt x="7346" y="19786"/>
                  </a:cubicBezTo>
                  <a:cubicBezTo>
                    <a:pt x="7346" y="20831"/>
                    <a:pt x="8278" y="21600"/>
                    <a:pt x="9320" y="21435"/>
                  </a:cubicBezTo>
                  <a:cubicBezTo>
                    <a:pt x="9978" y="21325"/>
                    <a:pt x="10526" y="20776"/>
                    <a:pt x="10636" y="20116"/>
                  </a:cubicBezTo>
                  <a:cubicBezTo>
                    <a:pt x="10745" y="19511"/>
                    <a:pt x="10526" y="18907"/>
                    <a:pt x="10087" y="18522"/>
                  </a:cubicBezTo>
                  <a:cubicBezTo>
                    <a:pt x="9978" y="18467"/>
                    <a:pt x="9923" y="18357"/>
                    <a:pt x="9868" y="18247"/>
                  </a:cubicBezTo>
                  <a:lnTo>
                    <a:pt x="14692" y="18247"/>
                  </a:lnTo>
                  <a:cubicBezTo>
                    <a:pt x="16556" y="18247"/>
                    <a:pt x="18037" y="16763"/>
                    <a:pt x="18037" y="14895"/>
                  </a:cubicBezTo>
                  <a:lnTo>
                    <a:pt x="18037" y="14730"/>
                  </a:lnTo>
                  <a:lnTo>
                    <a:pt x="18037" y="9948"/>
                  </a:lnTo>
                  <a:cubicBezTo>
                    <a:pt x="18201" y="10058"/>
                    <a:pt x="18311" y="10168"/>
                    <a:pt x="18420" y="10278"/>
                  </a:cubicBezTo>
                  <a:cubicBezTo>
                    <a:pt x="18749" y="10608"/>
                    <a:pt x="19188" y="10882"/>
                    <a:pt x="19681" y="10882"/>
                  </a:cubicBezTo>
                  <a:cubicBezTo>
                    <a:pt x="20778" y="10882"/>
                    <a:pt x="21600" y="9948"/>
                    <a:pt x="21381" y="8904"/>
                  </a:cubicBezTo>
                  <a:close/>
                </a:path>
              </a:pathLst>
            </a:custGeom>
            <a:solidFill>
              <a:schemeClr val="accent5"/>
            </a:solidFill>
            <a:ln w="12700">
              <a:miter lim="400000"/>
            </a:ln>
          </p:spPr>
          <p:txBody>
            <a:bodyPr lIns="28575" tIns="28575" rIns="162000" bIns="162000"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S</a:t>
              </a:r>
            </a:p>
          </p:txBody>
        </p:sp>
        <p:sp>
          <p:nvSpPr>
            <p:cNvPr id="7" name="Shape">
              <a:extLst>
                <a:ext uri="{FF2B5EF4-FFF2-40B4-BE49-F238E27FC236}">
                  <a16:creationId xmlns:a16="http://schemas.microsoft.com/office/drawing/2014/main" id="{5B7EB7D7-14F9-4BA9-9530-1FAB0797AF3C}"/>
                </a:ext>
              </a:extLst>
            </p:cNvPr>
            <p:cNvSpPr/>
            <p:nvPr/>
          </p:nvSpPr>
          <p:spPr>
            <a:xfrm>
              <a:off x="1523999" y="5448300"/>
              <a:ext cx="417832" cy="495788"/>
            </a:xfrm>
            <a:custGeom>
              <a:avLst/>
              <a:gdLst/>
              <a:ahLst/>
              <a:cxnLst>
                <a:cxn ang="0">
                  <a:pos x="wd2" y="hd2"/>
                </a:cxn>
                <a:cxn ang="5400000">
                  <a:pos x="wd2" y="hd2"/>
                </a:cxn>
                <a:cxn ang="10800000">
                  <a:pos x="wd2" y="hd2"/>
                </a:cxn>
                <a:cxn ang="16200000">
                  <a:pos x="wd2" y="hd2"/>
                </a:cxn>
              </a:cxnLst>
              <a:rect l="0" t="0" r="r" b="b"/>
              <a:pathLst>
                <a:path w="21600" h="21456" extrusionOk="0">
                  <a:moveTo>
                    <a:pt x="11161" y="21435"/>
                  </a:moveTo>
                  <a:cubicBezTo>
                    <a:pt x="11949" y="21325"/>
                    <a:pt x="12605" y="20776"/>
                    <a:pt x="12737" y="20116"/>
                  </a:cubicBezTo>
                  <a:cubicBezTo>
                    <a:pt x="12868" y="19511"/>
                    <a:pt x="12605" y="18907"/>
                    <a:pt x="12080" y="18522"/>
                  </a:cubicBezTo>
                  <a:cubicBezTo>
                    <a:pt x="11949" y="18412"/>
                    <a:pt x="11818" y="18247"/>
                    <a:pt x="11686" y="18082"/>
                  </a:cubicBezTo>
                  <a:lnTo>
                    <a:pt x="17595" y="18082"/>
                  </a:lnTo>
                  <a:cubicBezTo>
                    <a:pt x="19827" y="18082"/>
                    <a:pt x="21600" y="16598"/>
                    <a:pt x="21600" y="14730"/>
                  </a:cubicBezTo>
                  <a:lnTo>
                    <a:pt x="21600" y="3353"/>
                  </a:lnTo>
                  <a:cubicBezTo>
                    <a:pt x="21600" y="1484"/>
                    <a:pt x="19827" y="0"/>
                    <a:pt x="17595" y="0"/>
                  </a:cubicBezTo>
                  <a:lnTo>
                    <a:pt x="4005" y="0"/>
                  </a:lnTo>
                  <a:cubicBezTo>
                    <a:pt x="1773" y="0"/>
                    <a:pt x="0" y="1484"/>
                    <a:pt x="0" y="3353"/>
                  </a:cubicBezTo>
                  <a:lnTo>
                    <a:pt x="0" y="14730"/>
                  </a:lnTo>
                  <a:cubicBezTo>
                    <a:pt x="0" y="16598"/>
                    <a:pt x="1773" y="18082"/>
                    <a:pt x="4005" y="18082"/>
                  </a:cubicBezTo>
                  <a:lnTo>
                    <a:pt x="9914" y="18082"/>
                  </a:lnTo>
                  <a:cubicBezTo>
                    <a:pt x="9782" y="18247"/>
                    <a:pt x="9651" y="18357"/>
                    <a:pt x="9520" y="18467"/>
                  </a:cubicBezTo>
                  <a:cubicBezTo>
                    <a:pt x="9126" y="18797"/>
                    <a:pt x="8798" y="19237"/>
                    <a:pt x="8798" y="19731"/>
                  </a:cubicBezTo>
                  <a:cubicBezTo>
                    <a:pt x="8798" y="20776"/>
                    <a:pt x="9914" y="21600"/>
                    <a:pt x="11161" y="21435"/>
                  </a:cubicBezTo>
                  <a:close/>
                </a:path>
              </a:pathLst>
            </a:custGeom>
            <a:solidFill>
              <a:schemeClr val="accent3"/>
            </a:solidFill>
            <a:ln w="12700">
              <a:miter lim="400000"/>
            </a:ln>
          </p:spPr>
          <p:txBody>
            <a:bodyPr lIns="28575" tIns="28575" rIns="28575" bIns="162000"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I</a:t>
              </a:r>
            </a:p>
          </p:txBody>
        </p:sp>
        <p:sp>
          <p:nvSpPr>
            <p:cNvPr id="8" name="Shape">
              <a:extLst>
                <a:ext uri="{FF2B5EF4-FFF2-40B4-BE49-F238E27FC236}">
                  <a16:creationId xmlns:a16="http://schemas.microsoft.com/office/drawing/2014/main" id="{35C897FA-1030-40B2-A12A-D3BBC598AE1E}"/>
                </a:ext>
              </a:extLst>
            </p:cNvPr>
            <p:cNvSpPr/>
            <p:nvPr/>
          </p:nvSpPr>
          <p:spPr>
            <a:xfrm>
              <a:off x="3251199" y="5016499"/>
              <a:ext cx="417832" cy="417832"/>
            </a:xfrm>
            <a:custGeom>
              <a:avLst/>
              <a:gdLst/>
              <a:ahLst/>
              <a:cxnLst>
                <a:cxn ang="0">
                  <a:pos x="wd2" y="hd2"/>
                </a:cxn>
                <a:cxn ang="5400000">
                  <a:pos x="wd2" y="hd2"/>
                </a:cxn>
                <a:cxn ang="10800000">
                  <a:pos x="wd2" y="hd2"/>
                </a:cxn>
                <a:cxn ang="16200000">
                  <a:pos x="wd2" y="hd2"/>
                </a:cxn>
              </a:cxnLst>
              <a:rect l="0" t="0" r="r" b="b"/>
              <a:pathLst>
                <a:path w="21600" h="21600" extrusionOk="0">
                  <a:moveTo>
                    <a:pt x="17595" y="21600"/>
                  </a:moveTo>
                  <a:lnTo>
                    <a:pt x="4005" y="21600"/>
                  </a:lnTo>
                  <a:cubicBezTo>
                    <a:pt x="1773" y="21600"/>
                    <a:pt x="0" y="19827"/>
                    <a:pt x="0" y="17595"/>
                  </a:cubicBezTo>
                  <a:lnTo>
                    <a:pt x="0" y="4005"/>
                  </a:lnTo>
                  <a:cubicBezTo>
                    <a:pt x="0" y="1773"/>
                    <a:pt x="1773" y="0"/>
                    <a:pt x="4005" y="0"/>
                  </a:cubicBezTo>
                  <a:lnTo>
                    <a:pt x="17595" y="0"/>
                  </a:lnTo>
                  <a:cubicBezTo>
                    <a:pt x="19827" y="0"/>
                    <a:pt x="21600" y="1773"/>
                    <a:pt x="21600" y="4005"/>
                  </a:cubicBezTo>
                  <a:lnTo>
                    <a:pt x="21600" y="17595"/>
                  </a:lnTo>
                  <a:cubicBezTo>
                    <a:pt x="21600" y="19827"/>
                    <a:pt x="19762" y="21600"/>
                    <a:pt x="17595" y="21600"/>
                  </a:cubicBezTo>
                  <a:close/>
                </a:path>
              </a:pathLst>
            </a:custGeom>
            <a:solidFill>
              <a:schemeClr val="accent3">
                <a:lumMod val="75000"/>
              </a:schemeClr>
            </a:solidFill>
            <a:ln w="12700">
              <a:miter lim="400000"/>
            </a:ln>
          </p:spPr>
          <p:txBody>
            <a:bodyPr lIns="28575" tIns="28575" rIns="28575"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T</a:t>
              </a:r>
            </a:p>
          </p:txBody>
        </p:sp>
        <p:sp>
          <p:nvSpPr>
            <p:cNvPr id="9" name="Shape">
              <a:extLst>
                <a:ext uri="{FF2B5EF4-FFF2-40B4-BE49-F238E27FC236}">
                  <a16:creationId xmlns:a16="http://schemas.microsoft.com/office/drawing/2014/main" id="{056EC197-FC84-4E24-926F-45610004F048}"/>
                </a:ext>
              </a:extLst>
            </p:cNvPr>
            <p:cNvSpPr/>
            <p:nvPr/>
          </p:nvSpPr>
          <p:spPr>
            <a:xfrm>
              <a:off x="2819400" y="5016499"/>
              <a:ext cx="494856" cy="417832"/>
            </a:xfrm>
            <a:custGeom>
              <a:avLst/>
              <a:gdLst/>
              <a:ahLst/>
              <a:cxnLst>
                <a:cxn ang="0">
                  <a:pos x="wd2" y="hd2"/>
                </a:cxn>
                <a:cxn ang="5400000">
                  <a:pos x="wd2" y="hd2"/>
                </a:cxn>
                <a:cxn ang="10800000">
                  <a:pos x="wd2" y="hd2"/>
                </a:cxn>
                <a:cxn ang="16200000">
                  <a:pos x="wd2" y="hd2"/>
                </a:cxn>
              </a:cxnLst>
              <a:rect l="0" t="0" r="r" b="b"/>
              <a:pathLst>
                <a:path w="21416" h="21600" extrusionOk="0">
                  <a:moveTo>
                    <a:pt x="21380" y="10439"/>
                  </a:moveTo>
                  <a:cubicBezTo>
                    <a:pt x="21270" y="9651"/>
                    <a:pt x="20721" y="8995"/>
                    <a:pt x="20061" y="8863"/>
                  </a:cubicBezTo>
                  <a:cubicBezTo>
                    <a:pt x="19456" y="8732"/>
                    <a:pt x="18852" y="8995"/>
                    <a:pt x="18467" y="9520"/>
                  </a:cubicBezTo>
                  <a:cubicBezTo>
                    <a:pt x="18357" y="9651"/>
                    <a:pt x="18192" y="9782"/>
                    <a:pt x="18027" y="9914"/>
                  </a:cubicBezTo>
                  <a:lnTo>
                    <a:pt x="18027" y="4005"/>
                  </a:lnTo>
                  <a:cubicBezTo>
                    <a:pt x="18027" y="1773"/>
                    <a:pt x="16544" y="0"/>
                    <a:pt x="14675"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686"/>
                    <a:pt x="21380" y="10439"/>
                  </a:cubicBezTo>
                  <a:close/>
                </a:path>
              </a:pathLst>
            </a:custGeom>
            <a:solidFill>
              <a:schemeClr val="accent3"/>
            </a:solidFill>
            <a:ln w="12700">
              <a:miter lim="400000"/>
            </a:ln>
          </p:spPr>
          <p:txBody>
            <a:bodyPr lIns="0" tIns="28575" rIns="162000"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I</a:t>
              </a:r>
            </a:p>
          </p:txBody>
        </p:sp>
        <p:sp>
          <p:nvSpPr>
            <p:cNvPr id="10" name="Shape">
              <a:extLst>
                <a:ext uri="{FF2B5EF4-FFF2-40B4-BE49-F238E27FC236}">
                  <a16:creationId xmlns:a16="http://schemas.microsoft.com/office/drawing/2014/main" id="{ADD3D6A3-D1AA-492E-B6C5-0E0EE80DA82B}"/>
                </a:ext>
              </a:extLst>
            </p:cNvPr>
            <p:cNvSpPr/>
            <p:nvPr/>
          </p:nvSpPr>
          <p:spPr>
            <a:xfrm>
              <a:off x="2387600" y="5016499"/>
              <a:ext cx="495788" cy="417832"/>
            </a:xfrm>
            <a:custGeom>
              <a:avLst/>
              <a:gdLst/>
              <a:ahLst/>
              <a:cxnLst>
                <a:cxn ang="0">
                  <a:pos x="wd2" y="hd2"/>
                </a:cxn>
                <a:cxn ang="5400000">
                  <a:pos x="wd2" y="hd2"/>
                </a:cxn>
                <a:cxn ang="10800000">
                  <a:pos x="wd2" y="hd2"/>
                </a:cxn>
                <a:cxn ang="16200000">
                  <a:pos x="wd2" y="hd2"/>
                </a:cxn>
              </a:cxnLst>
              <a:rect l="0" t="0" r="r" b="b"/>
              <a:pathLst>
                <a:path w="21456"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686"/>
                    <a:pt x="21435" y="10439"/>
                  </a:cubicBezTo>
                  <a:close/>
                </a:path>
              </a:pathLst>
            </a:custGeom>
            <a:solidFill>
              <a:schemeClr val="accent3">
                <a:lumMod val="75000"/>
              </a:schemeClr>
            </a:solidFill>
            <a:ln w="12700">
              <a:miter lim="400000"/>
            </a:ln>
          </p:spPr>
          <p:txBody>
            <a:bodyPr lIns="0" tIns="28575" rIns="162000"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F</a:t>
              </a:r>
            </a:p>
          </p:txBody>
        </p:sp>
        <p:sp>
          <p:nvSpPr>
            <p:cNvPr id="11" name="Shape">
              <a:extLst>
                <a:ext uri="{FF2B5EF4-FFF2-40B4-BE49-F238E27FC236}">
                  <a16:creationId xmlns:a16="http://schemas.microsoft.com/office/drawing/2014/main" id="{19B06C72-F813-40BE-AD3C-E0B842D9A68B}"/>
                </a:ext>
              </a:extLst>
            </p:cNvPr>
            <p:cNvSpPr/>
            <p:nvPr/>
          </p:nvSpPr>
          <p:spPr>
            <a:xfrm>
              <a:off x="1955799" y="5016499"/>
              <a:ext cx="495816" cy="417832"/>
            </a:xfrm>
            <a:custGeom>
              <a:avLst/>
              <a:gdLst/>
              <a:ahLst/>
              <a:cxnLst>
                <a:cxn ang="0">
                  <a:pos x="wd2" y="hd2"/>
                </a:cxn>
                <a:cxn ang="5400000">
                  <a:pos x="wd2" y="hd2"/>
                </a:cxn>
                <a:cxn ang="10800000">
                  <a:pos x="wd2" y="hd2"/>
                </a:cxn>
                <a:cxn ang="16200000">
                  <a:pos x="wd2" y="hd2"/>
                </a:cxn>
              </a:cxnLst>
              <a:rect l="0" t="0" r="r" b="b"/>
              <a:pathLst>
                <a:path w="21457"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831" y="12802"/>
                    <a:pt x="21600" y="11686"/>
                    <a:pt x="21435" y="10439"/>
                  </a:cubicBezTo>
                  <a:close/>
                </a:path>
              </a:pathLst>
            </a:custGeom>
            <a:solidFill>
              <a:schemeClr val="accent3"/>
            </a:solidFill>
            <a:ln w="12700">
              <a:miter lim="400000"/>
            </a:ln>
          </p:spPr>
          <p:txBody>
            <a:bodyPr lIns="0" tIns="28575" rIns="162000"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O</a:t>
              </a:r>
            </a:p>
          </p:txBody>
        </p:sp>
        <p:sp>
          <p:nvSpPr>
            <p:cNvPr id="12" name="Shape">
              <a:extLst>
                <a:ext uri="{FF2B5EF4-FFF2-40B4-BE49-F238E27FC236}">
                  <a16:creationId xmlns:a16="http://schemas.microsoft.com/office/drawing/2014/main" id="{666A502E-6493-46DA-BF79-E69699EBB360}"/>
                </a:ext>
              </a:extLst>
            </p:cNvPr>
            <p:cNvSpPr/>
            <p:nvPr/>
          </p:nvSpPr>
          <p:spPr>
            <a:xfrm>
              <a:off x="1524000" y="5003799"/>
              <a:ext cx="496125" cy="495817"/>
            </a:xfrm>
            <a:custGeom>
              <a:avLst/>
              <a:gdLst/>
              <a:ahLst/>
              <a:cxnLst>
                <a:cxn ang="0">
                  <a:pos x="wd2" y="hd2"/>
                </a:cxn>
                <a:cxn ang="5400000">
                  <a:pos x="wd2" y="hd2"/>
                </a:cxn>
                <a:cxn ang="10800000">
                  <a:pos x="wd2" y="hd2"/>
                </a:cxn>
                <a:cxn ang="16200000">
                  <a:pos x="wd2" y="hd2"/>
                </a:cxn>
              </a:cxnLst>
              <a:rect l="0" t="0" r="r" b="b"/>
              <a:pathLst>
                <a:path w="21416" h="21457" extrusionOk="0">
                  <a:moveTo>
                    <a:pt x="21381" y="8904"/>
                  </a:moveTo>
                  <a:cubicBezTo>
                    <a:pt x="21271" y="8244"/>
                    <a:pt x="20723" y="7695"/>
                    <a:pt x="20065" y="7585"/>
                  </a:cubicBezTo>
                  <a:cubicBezTo>
                    <a:pt x="19462" y="7475"/>
                    <a:pt x="18859" y="7695"/>
                    <a:pt x="18475" y="8134"/>
                  </a:cubicBezTo>
                  <a:cubicBezTo>
                    <a:pt x="18365" y="8244"/>
                    <a:pt x="18201" y="8354"/>
                    <a:pt x="18037" y="8464"/>
                  </a:cubicBezTo>
                  <a:lnTo>
                    <a:pt x="18037" y="3518"/>
                  </a:lnTo>
                  <a:lnTo>
                    <a:pt x="18037" y="3353"/>
                  </a:lnTo>
                  <a:cubicBezTo>
                    <a:pt x="18037" y="1484"/>
                    <a:pt x="16556" y="0"/>
                    <a:pt x="14692" y="0"/>
                  </a:cubicBezTo>
                  <a:lnTo>
                    <a:pt x="3344" y="0"/>
                  </a:lnTo>
                  <a:cubicBezTo>
                    <a:pt x="1480" y="0"/>
                    <a:pt x="0" y="1484"/>
                    <a:pt x="0" y="3353"/>
                  </a:cubicBezTo>
                  <a:lnTo>
                    <a:pt x="0" y="3518"/>
                  </a:lnTo>
                  <a:cubicBezTo>
                    <a:pt x="0" y="3518"/>
                    <a:pt x="0" y="3518"/>
                    <a:pt x="0" y="3518"/>
                  </a:cubicBezTo>
                  <a:lnTo>
                    <a:pt x="0" y="14895"/>
                  </a:lnTo>
                  <a:cubicBezTo>
                    <a:pt x="0" y="16763"/>
                    <a:pt x="1480" y="18247"/>
                    <a:pt x="3344" y="18247"/>
                  </a:cubicBezTo>
                  <a:lnTo>
                    <a:pt x="8169" y="18247"/>
                  </a:lnTo>
                  <a:cubicBezTo>
                    <a:pt x="8114" y="18357"/>
                    <a:pt x="8004" y="18412"/>
                    <a:pt x="7949" y="18522"/>
                  </a:cubicBezTo>
                  <a:cubicBezTo>
                    <a:pt x="7620" y="18852"/>
                    <a:pt x="7346" y="19292"/>
                    <a:pt x="7346" y="19786"/>
                  </a:cubicBezTo>
                  <a:cubicBezTo>
                    <a:pt x="7346" y="20831"/>
                    <a:pt x="8278" y="21600"/>
                    <a:pt x="9320" y="21435"/>
                  </a:cubicBezTo>
                  <a:cubicBezTo>
                    <a:pt x="9978" y="21325"/>
                    <a:pt x="10526" y="20776"/>
                    <a:pt x="10636" y="20116"/>
                  </a:cubicBezTo>
                  <a:cubicBezTo>
                    <a:pt x="10745" y="19511"/>
                    <a:pt x="10526" y="18907"/>
                    <a:pt x="10087" y="18522"/>
                  </a:cubicBezTo>
                  <a:cubicBezTo>
                    <a:pt x="9978" y="18467"/>
                    <a:pt x="9923" y="18357"/>
                    <a:pt x="9868" y="18247"/>
                  </a:cubicBezTo>
                  <a:lnTo>
                    <a:pt x="14692" y="18247"/>
                  </a:lnTo>
                  <a:cubicBezTo>
                    <a:pt x="16556" y="18247"/>
                    <a:pt x="18037" y="16763"/>
                    <a:pt x="18037" y="14895"/>
                  </a:cubicBezTo>
                  <a:lnTo>
                    <a:pt x="18037" y="14730"/>
                  </a:lnTo>
                  <a:lnTo>
                    <a:pt x="18037" y="9948"/>
                  </a:lnTo>
                  <a:cubicBezTo>
                    <a:pt x="18201" y="10058"/>
                    <a:pt x="18311" y="10168"/>
                    <a:pt x="18420" y="10278"/>
                  </a:cubicBezTo>
                  <a:cubicBezTo>
                    <a:pt x="18749" y="10608"/>
                    <a:pt x="19188" y="10882"/>
                    <a:pt x="19681" y="10882"/>
                  </a:cubicBezTo>
                  <a:cubicBezTo>
                    <a:pt x="20778" y="10882"/>
                    <a:pt x="21600" y="9948"/>
                    <a:pt x="21381" y="8904"/>
                  </a:cubicBezTo>
                  <a:close/>
                </a:path>
              </a:pathLst>
            </a:custGeom>
            <a:solidFill>
              <a:schemeClr val="accent3">
                <a:lumMod val="75000"/>
              </a:schemeClr>
            </a:solidFill>
            <a:ln w="12700">
              <a:miter lim="400000"/>
            </a:ln>
          </p:spPr>
          <p:txBody>
            <a:bodyPr lIns="28575" tIns="28575" rIns="162000" bIns="162000"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R</a:t>
              </a:r>
            </a:p>
          </p:txBody>
        </p:sp>
        <p:sp>
          <p:nvSpPr>
            <p:cNvPr id="13" name="Shape">
              <a:extLst>
                <a:ext uri="{FF2B5EF4-FFF2-40B4-BE49-F238E27FC236}">
                  <a16:creationId xmlns:a16="http://schemas.microsoft.com/office/drawing/2014/main" id="{B2F8E6C3-F3AE-43F8-8A1E-B2C49727E6E6}"/>
                </a:ext>
              </a:extLst>
            </p:cNvPr>
            <p:cNvSpPr/>
            <p:nvPr/>
          </p:nvSpPr>
          <p:spPr>
            <a:xfrm>
              <a:off x="1092200" y="5016499"/>
              <a:ext cx="495788" cy="417832"/>
            </a:xfrm>
            <a:custGeom>
              <a:avLst/>
              <a:gdLst/>
              <a:ahLst/>
              <a:cxnLst>
                <a:cxn ang="0">
                  <a:pos x="wd2" y="hd2"/>
                </a:cxn>
                <a:cxn ang="5400000">
                  <a:pos x="wd2" y="hd2"/>
                </a:cxn>
                <a:cxn ang="10800000">
                  <a:pos x="wd2" y="hd2"/>
                </a:cxn>
                <a:cxn ang="16200000">
                  <a:pos x="wd2" y="hd2"/>
                </a:cxn>
              </a:cxnLst>
              <a:rect l="0" t="0" r="r" b="b"/>
              <a:pathLst>
                <a:path w="21456"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686"/>
                    <a:pt x="21435" y="10439"/>
                  </a:cubicBezTo>
                  <a:close/>
                </a:path>
              </a:pathLst>
            </a:custGeom>
            <a:solidFill>
              <a:schemeClr val="accent3"/>
            </a:solidFill>
            <a:ln w="12700">
              <a:miter lim="400000"/>
            </a:ln>
          </p:spPr>
          <p:txBody>
            <a:bodyPr lIns="0" tIns="28575" rIns="162000"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P</a:t>
              </a:r>
            </a:p>
          </p:txBody>
        </p:sp>
        <p:sp>
          <p:nvSpPr>
            <p:cNvPr id="14" name="Shape">
              <a:extLst>
                <a:ext uri="{FF2B5EF4-FFF2-40B4-BE49-F238E27FC236}">
                  <a16:creationId xmlns:a16="http://schemas.microsoft.com/office/drawing/2014/main" id="{5BD9FADC-4D7E-4BCB-A5E7-580A2B99C1ED}"/>
                </a:ext>
              </a:extLst>
            </p:cNvPr>
            <p:cNvSpPr/>
            <p:nvPr/>
          </p:nvSpPr>
          <p:spPr>
            <a:xfrm>
              <a:off x="1092200" y="5880099"/>
              <a:ext cx="495788" cy="417832"/>
            </a:xfrm>
            <a:custGeom>
              <a:avLst/>
              <a:gdLst/>
              <a:ahLst/>
              <a:cxnLst>
                <a:cxn ang="0">
                  <a:pos x="wd2" y="hd2"/>
                </a:cxn>
                <a:cxn ang="5400000">
                  <a:pos x="wd2" y="hd2"/>
                </a:cxn>
                <a:cxn ang="10800000">
                  <a:pos x="wd2" y="hd2"/>
                </a:cxn>
                <a:cxn ang="16200000">
                  <a:pos x="wd2" y="hd2"/>
                </a:cxn>
              </a:cxnLst>
              <a:rect l="0" t="0" r="r" b="b"/>
              <a:pathLst>
                <a:path w="21456" h="21600" extrusionOk="0">
                  <a:moveTo>
                    <a:pt x="21435" y="10439"/>
                  </a:moveTo>
                  <a:cubicBezTo>
                    <a:pt x="21325" y="9651"/>
                    <a:pt x="20776" y="8995"/>
                    <a:pt x="20116" y="8863"/>
                  </a:cubicBezTo>
                  <a:cubicBezTo>
                    <a:pt x="19511" y="8732"/>
                    <a:pt x="18907" y="8995"/>
                    <a:pt x="18522" y="9520"/>
                  </a:cubicBezTo>
                  <a:cubicBezTo>
                    <a:pt x="18412" y="9651"/>
                    <a:pt x="18247" y="9782"/>
                    <a:pt x="18082" y="9914"/>
                  </a:cubicBezTo>
                  <a:lnTo>
                    <a:pt x="18082" y="4005"/>
                  </a:lnTo>
                  <a:cubicBezTo>
                    <a:pt x="18082" y="1773"/>
                    <a:pt x="16598" y="0"/>
                    <a:pt x="14730"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752"/>
                    <a:pt x="21435" y="10439"/>
                  </a:cubicBezTo>
                  <a:close/>
                </a:path>
              </a:pathLst>
            </a:custGeom>
            <a:solidFill>
              <a:schemeClr val="accent5">
                <a:lumMod val="75000"/>
              </a:schemeClr>
            </a:solidFill>
            <a:ln w="12700">
              <a:miter lim="400000"/>
            </a:ln>
          </p:spPr>
          <p:txBody>
            <a:bodyPr lIns="0" tIns="28575" rIns="162000"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O</a:t>
              </a:r>
            </a:p>
          </p:txBody>
        </p:sp>
        <p:sp>
          <p:nvSpPr>
            <p:cNvPr id="15" name="Shape">
              <a:extLst>
                <a:ext uri="{FF2B5EF4-FFF2-40B4-BE49-F238E27FC236}">
                  <a16:creationId xmlns:a16="http://schemas.microsoft.com/office/drawing/2014/main" id="{33CE063A-E798-4B16-91DA-6ED4BDBD8562}"/>
                </a:ext>
              </a:extLst>
            </p:cNvPr>
            <p:cNvSpPr/>
            <p:nvPr/>
          </p:nvSpPr>
          <p:spPr>
            <a:xfrm>
              <a:off x="660399" y="5880099"/>
              <a:ext cx="494857" cy="417832"/>
            </a:xfrm>
            <a:custGeom>
              <a:avLst/>
              <a:gdLst/>
              <a:ahLst/>
              <a:cxnLst>
                <a:cxn ang="0">
                  <a:pos x="wd2" y="hd2"/>
                </a:cxn>
                <a:cxn ang="5400000">
                  <a:pos x="wd2" y="hd2"/>
                </a:cxn>
                <a:cxn ang="10800000">
                  <a:pos x="wd2" y="hd2"/>
                </a:cxn>
                <a:cxn ang="16200000">
                  <a:pos x="wd2" y="hd2"/>
                </a:cxn>
              </a:cxnLst>
              <a:rect l="0" t="0" r="r" b="b"/>
              <a:pathLst>
                <a:path w="21416" h="21600" extrusionOk="0">
                  <a:moveTo>
                    <a:pt x="21380" y="10439"/>
                  </a:moveTo>
                  <a:cubicBezTo>
                    <a:pt x="21270" y="9651"/>
                    <a:pt x="20721" y="8995"/>
                    <a:pt x="20061" y="8863"/>
                  </a:cubicBezTo>
                  <a:cubicBezTo>
                    <a:pt x="19456" y="8732"/>
                    <a:pt x="18852" y="8995"/>
                    <a:pt x="18467" y="9520"/>
                  </a:cubicBezTo>
                  <a:cubicBezTo>
                    <a:pt x="18357" y="9651"/>
                    <a:pt x="18192" y="9782"/>
                    <a:pt x="18027" y="9914"/>
                  </a:cubicBezTo>
                  <a:lnTo>
                    <a:pt x="18027" y="4005"/>
                  </a:lnTo>
                  <a:cubicBezTo>
                    <a:pt x="18027" y="1773"/>
                    <a:pt x="16544" y="0"/>
                    <a:pt x="14675" y="0"/>
                  </a:cubicBezTo>
                  <a:lnTo>
                    <a:pt x="3353" y="0"/>
                  </a:lnTo>
                  <a:cubicBezTo>
                    <a:pt x="1484" y="0"/>
                    <a:pt x="0" y="1773"/>
                    <a:pt x="0" y="4005"/>
                  </a:cubicBezTo>
                  <a:lnTo>
                    <a:pt x="0" y="17595"/>
                  </a:lnTo>
                  <a:cubicBezTo>
                    <a:pt x="0" y="19827"/>
                    <a:pt x="1484" y="21600"/>
                    <a:pt x="3353" y="21600"/>
                  </a:cubicBezTo>
                  <a:lnTo>
                    <a:pt x="14730" y="21600"/>
                  </a:lnTo>
                  <a:cubicBezTo>
                    <a:pt x="16598" y="21600"/>
                    <a:pt x="18082" y="19827"/>
                    <a:pt x="18082" y="17595"/>
                  </a:cubicBezTo>
                  <a:lnTo>
                    <a:pt x="18082" y="11686"/>
                  </a:lnTo>
                  <a:cubicBezTo>
                    <a:pt x="18247" y="11818"/>
                    <a:pt x="18357" y="11949"/>
                    <a:pt x="18467" y="12080"/>
                  </a:cubicBezTo>
                  <a:cubicBezTo>
                    <a:pt x="18797" y="12474"/>
                    <a:pt x="19237" y="12802"/>
                    <a:pt x="19731" y="12802"/>
                  </a:cubicBezTo>
                  <a:cubicBezTo>
                    <a:pt x="20776" y="12802"/>
                    <a:pt x="21600" y="11752"/>
                    <a:pt x="21380" y="10439"/>
                  </a:cubicBezTo>
                  <a:close/>
                </a:path>
              </a:pathLst>
            </a:custGeom>
            <a:solidFill>
              <a:schemeClr val="accent5"/>
            </a:solidFill>
            <a:ln w="12700">
              <a:miter lim="400000"/>
            </a:ln>
          </p:spPr>
          <p:txBody>
            <a:bodyPr lIns="0" tIns="28575" rIns="162000" bIns="28575" anchor="ctr"/>
            <a:lstStyle/>
            <a:p>
              <a:pPr algn="ctr">
                <a:defRPr sz="3000">
                  <a:solidFill>
                    <a:srgbClr val="FFFFFF"/>
                  </a:solidFill>
                </a:defRPr>
              </a:pPr>
              <a:r>
                <a:rPr lang="en-US" sz="4500" b="1" noProof="1">
                  <a:solidFill>
                    <a:schemeClr val="bg1"/>
                  </a:solidFill>
                  <a:effectLst>
                    <a:outerShdw blurRad="38100" dist="38100" dir="2700000" algn="tl">
                      <a:srgbClr val="000000">
                        <a:alpha val="43137"/>
                      </a:srgbClr>
                    </a:outerShdw>
                  </a:effectLst>
                </a:rPr>
                <a:t>L</a:t>
              </a:r>
            </a:p>
          </p:txBody>
        </p:sp>
      </p:grpSp>
      <p:grpSp>
        <p:nvGrpSpPr>
          <p:cNvPr id="19" name="Group 18">
            <a:extLst>
              <a:ext uri="{FF2B5EF4-FFF2-40B4-BE49-F238E27FC236}">
                <a16:creationId xmlns:a16="http://schemas.microsoft.com/office/drawing/2014/main" id="{8D10D2AD-6736-4214-A39E-6A6DDBCB7A33}"/>
              </a:ext>
            </a:extLst>
          </p:cNvPr>
          <p:cNvGrpSpPr/>
          <p:nvPr/>
        </p:nvGrpSpPr>
        <p:grpSpPr>
          <a:xfrm>
            <a:off x="5740400" y="3109318"/>
            <a:ext cx="2693920" cy="2283357"/>
            <a:chOff x="332936" y="2473878"/>
            <a:chExt cx="2926080" cy="3044476"/>
          </a:xfrm>
        </p:grpSpPr>
        <p:sp>
          <p:nvSpPr>
            <p:cNvPr id="20" name="TextBox 19">
              <a:extLst>
                <a:ext uri="{FF2B5EF4-FFF2-40B4-BE49-F238E27FC236}">
                  <a16:creationId xmlns:a16="http://schemas.microsoft.com/office/drawing/2014/main" id="{1E134E42-3B96-4201-8C30-413272D7F386}"/>
                </a:ext>
              </a:extLst>
            </p:cNvPr>
            <p:cNvSpPr txBox="1"/>
            <p:nvPr/>
          </p:nvSpPr>
          <p:spPr>
            <a:xfrm>
              <a:off x="332936" y="2473878"/>
              <a:ext cx="2926080" cy="615553"/>
            </a:xfrm>
            <a:prstGeom prst="rect">
              <a:avLst/>
            </a:prstGeom>
            <a:noFill/>
          </p:spPr>
          <p:txBody>
            <a:bodyPr wrap="square" lIns="0" rIns="0" rtlCol="0" anchor="b">
              <a:spAutoFit/>
            </a:bodyPr>
            <a:lstStyle/>
            <a:p>
              <a:pPr algn="r"/>
              <a:r>
                <a:rPr lang="en-US" sz="2400" b="1" noProof="1"/>
                <a:t>Lorem Ipsum</a:t>
              </a:r>
            </a:p>
          </p:txBody>
        </p:sp>
        <p:sp>
          <p:nvSpPr>
            <p:cNvPr id="21" name="TextBox 20">
              <a:extLst>
                <a:ext uri="{FF2B5EF4-FFF2-40B4-BE49-F238E27FC236}">
                  <a16:creationId xmlns:a16="http://schemas.microsoft.com/office/drawing/2014/main" id="{EE5883D7-DE86-42E9-B4CD-147DC0936D9C}"/>
                </a:ext>
              </a:extLst>
            </p:cNvPr>
            <p:cNvSpPr txBox="1"/>
            <p:nvPr/>
          </p:nvSpPr>
          <p:spPr>
            <a:xfrm>
              <a:off x="332936" y="3086919"/>
              <a:ext cx="2926080" cy="2431435"/>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4246777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10271</TotalTime>
  <Words>585</Words>
  <PresentationFormat>On-screen Show (4:3)</PresentationFormat>
  <Paragraphs>92</Paragraphs>
  <Slides>6</Slides>
  <Notes>6</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6</vt:i4>
      </vt:variant>
    </vt:vector>
  </HeadingPairs>
  <TitlesOfParts>
    <vt:vector size="14" baseType="lpstr">
      <vt:lpstr>Arial</vt:lpstr>
      <vt:lpstr>Calibri</vt:lpstr>
      <vt:lpstr>Calibri Light</vt:lpstr>
      <vt:lpstr>Helvetica</vt:lpstr>
      <vt:lpstr>Open Sans</vt:lpstr>
      <vt:lpstr>Template PresentationGO</vt:lpstr>
      <vt:lpstr>Template PresentationGO Dark</vt:lpstr>
      <vt:lpstr>Custom Design</vt:lpstr>
      <vt:lpstr>Profit, Loss, Risk – Slide Template</vt:lpstr>
      <vt:lpstr>Profit, Loss, Risk – Slide Template</vt:lpstr>
      <vt:lpstr>Profit, Loss, Risk – Slide Template</vt:lpstr>
      <vt:lpstr>Profit, Loss, Risk – Slide Template</vt:lpstr>
      <vt:lpstr>Profit, Loss, Risk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Profit, Loss, Risk</dc:title>
  <dc:creator>PresentationGO.com</dc:creator>
  <dc:description>© Copyright PresentationGO.com</dc:description>
  <dcterms:created xsi:type="dcterms:W3CDTF">2014-11-26T05:14:11Z</dcterms:created>
  <dcterms:modified xsi:type="dcterms:W3CDTF">2021-01-19T22:53:27Z</dcterms:modified>
  <cp:category>Graphics &amp; Metaphors</cp:category>
</cp:coreProperties>
</file>