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2/24/2021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79102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2/24/2021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Exclamation Marks – Slide Template</a:t>
            </a:r>
          </a:p>
        </p:txBody>
      </p:sp>
      <p:grpSp>
        <p:nvGrpSpPr>
          <p:cNvPr id="3" name="Group 2">
            <a:extLst>
              <a:ext uri="{FF2B5EF4-FFF2-40B4-BE49-F238E27FC236}">
                <a16:creationId xmlns:a16="http://schemas.microsoft.com/office/drawing/2014/main" id="{D4A89D06-A10F-45A6-8904-F3FDD18F1A32}"/>
              </a:ext>
            </a:extLst>
          </p:cNvPr>
          <p:cNvGrpSpPr/>
          <p:nvPr/>
        </p:nvGrpSpPr>
        <p:grpSpPr>
          <a:xfrm>
            <a:off x="2910518" y="2182360"/>
            <a:ext cx="1176882" cy="3493178"/>
            <a:chOff x="3261198" y="1431545"/>
            <a:chExt cx="1569176" cy="4657571"/>
          </a:xfrm>
        </p:grpSpPr>
        <p:sp>
          <p:nvSpPr>
            <p:cNvPr id="4" name="Oval">
              <a:extLst>
                <a:ext uri="{FF2B5EF4-FFF2-40B4-BE49-F238E27FC236}">
                  <a16:creationId xmlns:a16="http://schemas.microsoft.com/office/drawing/2014/main" id="{4FE24F8C-BF81-4A6C-A17E-62C77FA6CD6B}"/>
                </a:ext>
              </a:extLst>
            </p:cNvPr>
            <p:cNvSpPr/>
            <p:nvPr/>
          </p:nvSpPr>
          <p:spPr>
            <a:xfrm>
              <a:off x="3309404" y="5628408"/>
              <a:ext cx="1520970" cy="460708"/>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5" name="Freeform: Shape 4">
              <a:extLst>
                <a:ext uri="{FF2B5EF4-FFF2-40B4-BE49-F238E27FC236}">
                  <a16:creationId xmlns:a16="http://schemas.microsoft.com/office/drawing/2014/main" id="{6C099845-F3E7-4C5B-9789-5679E20AA02C}"/>
                </a:ext>
              </a:extLst>
            </p:cNvPr>
            <p:cNvSpPr/>
            <p:nvPr/>
          </p:nvSpPr>
          <p:spPr>
            <a:xfrm>
              <a:off x="3261198" y="4555526"/>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6" name="Freeform: Shape 5">
              <a:extLst>
                <a:ext uri="{FF2B5EF4-FFF2-40B4-BE49-F238E27FC236}">
                  <a16:creationId xmlns:a16="http://schemas.microsoft.com/office/drawing/2014/main" id="{3AC613E4-4469-461E-96C5-F4D5D7B1C122}"/>
                </a:ext>
              </a:extLst>
            </p:cNvPr>
            <p:cNvSpPr/>
            <p:nvPr/>
          </p:nvSpPr>
          <p:spPr>
            <a:xfrm>
              <a:off x="3261199" y="4543685"/>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2">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7" name="Shape">
              <a:extLst>
                <a:ext uri="{FF2B5EF4-FFF2-40B4-BE49-F238E27FC236}">
                  <a16:creationId xmlns:a16="http://schemas.microsoft.com/office/drawing/2014/main" id="{CF70A7E1-324E-472B-B03C-F4EF053B4927}"/>
                </a:ext>
              </a:extLst>
            </p:cNvPr>
            <p:cNvSpPr/>
            <p:nvPr/>
          </p:nvSpPr>
          <p:spPr>
            <a:xfrm>
              <a:off x="3277848" y="1431545"/>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0E2CB911-1B3C-4870-B7DE-0838A35702A9}"/>
                </a:ext>
              </a:extLst>
            </p:cNvPr>
            <p:cNvSpPr/>
            <p:nvPr/>
          </p:nvSpPr>
          <p:spPr>
            <a:xfrm>
              <a:off x="3865557" y="1715546"/>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3D05F4D1-B43A-4648-A82D-DF506FF1EB20}"/>
                </a:ext>
              </a:extLst>
            </p:cNvPr>
            <p:cNvSpPr/>
            <p:nvPr/>
          </p:nvSpPr>
          <p:spPr>
            <a:xfrm>
              <a:off x="3277848" y="1526211"/>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TextBox 9">
              <a:extLst>
                <a:ext uri="{FF2B5EF4-FFF2-40B4-BE49-F238E27FC236}">
                  <a16:creationId xmlns:a16="http://schemas.microsoft.com/office/drawing/2014/main" id="{BA591EF1-EAFE-4D6B-BFD0-1DA2BF79CA40}"/>
                </a:ext>
              </a:extLst>
            </p:cNvPr>
            <p:cNvSpPr txBox="1"/>
            <p:nvPr/>
          </p:nvSpPr>
          <p:spPr>
            <a:xfrm rot="16200000">
              <a:off x="2989866" y="2934966"/>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11" name="Graphic 10" descr="Brainstorm">
            <a:extLst>
              <a:ext uri="{FF2B5EF4-FFF2-40B4-BE49-F238E27FC236}">
                <a16:creationId xmlns:a16="http://schemas.microsoft.com/office/drawing/2014/main" id="{2C0A7791-63E1-4362-90B1-C21CC2B3CD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9992" y="4941730"/>
            <a:ext cx="326891" cy="326891"/>
          </a:xfrm>
          <a:prstGeom prst="rect">
            <a:avLst/>
          </a:prstGeom>
          <a:effectLst>
            <a:outerShdw blurRad="50800" dist="38100" dir="2700000" algn="tl" rotWithShape="0">
              <a:prstClr val="black">
                <a:alpha val="40000"/>
              </a:prstClr>
            </a:outerShdw>
          </a:effectLst>
        </p:spPr>
      </p:pic>
      <p:grpSp>
        <p:nvGrpSpPr>
          <p:cNvPr id="28" name="Group 27">
            <a:extLst>
              <a:ext uri="{FF2B5EF4-FFF2-40B4-BE49-F238E27FC236}">
                <a16:creationId xmlns:a16="http://schemas.microsoft.com/office/drawing/2014/main" id="{CD1A08E0-9CF4-490C-AFD2-6A28FDD5EC57}"/>
              </a:ext>
            </a:extLst>
          </p:cNvPr>
          <p:cNvGrpSpPr/>
          <p:nvPr/>
        </p:nvGrpSpPr>
        <p:grpSpPr>
          <a:xfrm>
            <a:off x="7338468" y="1445305"/>
            <a:ext cx="1176882" cy="3493178"/>
            <a:chOff x="7742020" y="759416"/>
            <a:chExt cx="1569176" cy="4657571"/>
          </a:xfrm>
        </p:grpSpPr>
        <p:sp>
          <p:nvSpPr>
            <p:cNvPr id="29" name="Oval">
              <a:extLst>
                <a:ext uri="{FF2B5EF4-FFF2-40B4-BE49-F238E27FC236}">
                  <a16:creationId xmlns:a16="http://schemas.microsoft.com/office/drawing/2014/main" id="{5D84164D-C5C0-4B9F-A458-DA7AA78B9BD5}"/>
                </a:ext>
              </a:extLst>
            </p:cNvPr>
            <p:cNvSpPr/>
            <p:nvPr/>
          </p:nvSpPr>
          <p:spPr>
            <a:xfrm>
              <a:off x="7790226" y="4956279"/>
              <a:ext cx="1520970" cy="460708"/>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Freeform: Shape 29">
              <a:extLst>
                <a:ext uri="{FF2B5EF4-FFF2-40B4-BE49-F238E27FC236}">
                  <a16:creationId xmlns:a16="http://schemas.microsoft.com/office/drawing/2014/main" id="{6E611F5D-4681-41FB-9272-62113951A6FE}"/>
                </a:ext>
              </a:extLst>
            </p:cNvPr>
            <p:cNvSpPr/>
            <p:nvPr/>
          </p:nvSpPr>
          <p:spPr>
            <a:xfrm>
              <a:off x="7742020" y="3883397"/>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1" name="Freeform: Shape 30">
              <a:extLst>
                <a:ext uri="{FF2B5EF4-FFF2-40B4-BE49-F238E27FC236}">
                  <a16:creationId xmlns:a16="http://schemas.microsoft.com/office/drawing/2014/main" id="{5D6267CB-6D6E-4CC0-98E6-F343102470B3}"/>
                </a:ext>
              </a:extLst>
            </p:cNvPr>
            <p:cNvSpPr/>
            <p:nvPr/>
          </p:nvSpPr>
          <p:spPr>
            <a:xfrm>
              <a:off x="7742021" y="3871556"/>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5">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2" name="Shape">
              <a:extLst>
                <a:ext uri="{FF2B5EF4-FFF2-40B4-BE49-F238E27FC236}">
                  <a16:creationId xmlns:a16="http://schemas.microsoft.com/office/drawing/2014/main" id="{11385AD9-0360-4456-B61B-A5A8D3C162B4}"/>
                </a:ext>
              </a:extLst>
            </p:cNvPr>
            <p:cNvSpPr/>
            <p:nvPr/>
          </p:nvSpPr>
          <p:spPr>
            <a:xfrm>
              <a:off x="7758670" y="759416"/>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865F62F4-E043-45CA-BA0E-6EBA8A4D0BFE}"/>
                </a:ext>
              </a:extLst>
            </p:cNvPr>
            <p:cNvSpPr/>
            <p:nvPr/>
          </p:nvSpPr>
          <p:spPr>
            <a:xfrm>
              <a:off x="8346379" y="1043417"/>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93FB925A-54AC-4189-BB7A-4D7C924FE767}"/>
                </a:ext>
              </a:extLst>
            </p:cNvPr>
            <p:cNvSpPr/>
            <p:nvPr/>
          </p:nvSpPr>
          <p:spPr>
            <a:xfrm>
              <a:off x="7758670" y="854082"/>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5" name="TextBox 34">
              <a:extLst>
                <a:ext uri="{FF2B5EF4-FFF2-40B4-BE49-F238E27FC236}">
                  <a16:creationId xmlns:a16="http://schemas.microsoft.com/office/drawing/2014/main" id="{8548339D-863A-4497-A327-9F70362B902B}"/>
                </a:ext>
              </a:extLst>
            </p:cNvPr>
            <p:cNvSpPr txBox="1"/>
            <p:nvPr/>
          </p:nvSpPr>
          <p:spPr>
            <a:xfrm rot="16200000">
              <a:off x="7470688" y="2262837"/>
              <a:ext cx="2486779"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grpSp>
      <p:pic>
        <p:nvPicPr>
          <p:cNvPr id="36" name="Graphic 35" descr="Bullseye">
            <a:extLst>
              <a:ext uri="{FF2B5EF4-FFF2-40B4-BE49-F238E27FC236}">
                <a16:creationId xmlns:a16="http://schemas.microsoft.com/office/drawing/2014/main" id="{6AAE4DE8-A26A-49B1-AAE5-06CF59386A4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1247" y="4226116"/>
            <a:ext cx="326891" cy="326891"/>
          </a:xfrm>
          <a:prstGeom prst="rect">
            <a:avLst/>
          </a:prstGeom>
          <a:effectLst>
            <a:outerShdw blurRad="50800" dist="38100" dir="2700000" algn="tl" rotWithShape="0">
              <a:prstClr val="black">
                <a:alpha val="40000"/>
              </a:prstClr>
            </a:outerShdw>
          </a:effectLst>
        </p:spPr>
      </p:pic>
      <p:grpSp>
        <p:nvGrpSpPr>
          <p:cNvPr id="20" name="Group 19">
            <a:extLst>
              <a:ext uri="{FF2B5EF4-FFF2-40B4-BE49-F238E27FC236}">
                <a16:creationId xmlns:a16="http://schemas.microsoft.com/office/drawing/2014/main" id="{1C037FA5-5969-4820-9218-19ADE779654A}"/>
              </a:ext>
            </a:extLst>
          </p:cNvPr>
          <p:cNvGrpSpPr/>
          <p:nvPr/>
        </p:nvGrpSpPr>
        <p:grpSpPr>
          <a:xfrm>
            <a:off x="5862485" y="1690990"/>
            <a:ext cx="1176882" cy="3493178"/>
            <a:chOff x="6248412" y="983459"/>
            <a:chExt cx="1569176" cy="4657571"/>
          </a:xfrm>
        </p:grpSpPr>
        <p:sp>
          <p:nvSpPr>
            <p:cNvPr id="21" name="Oval">
              <a:extLst>
                <a:ext uri="{FF2B5EF4-FFF2-40B4-BE49-F238E27FC236}">
                  <a16:creationId xmlns:a16="http://schemas.microsoft.com/office/drawing/2014/main" id="{941EED0C-12F0-4331-87A8-45ABDCB2B054}"/>
                </a:ext>
              </a:extLst>
            </p:cNvPr>
            <p:cNvSpPr/>
            <p:nvPr/>
          </p:nvSpPr>
          <p:spPr>
            <a:xfrm>
              <a:off x="6296618" y="5180322"/>
              <a:ext cx="1520970" cy="460708"/>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Freeform: Shape 21">
              <a:extLst>
                <a:ext uri="{FF2B5EF4-FFF2-40B4-BE49-F238E27FC236}">
                  <a16:creationId xmlns:a16="http://schemas.microsoft.com/office/drawing/2014/main" id="{7136FC22-F487-4E9A-9815-02AF557084A6}"/>
                </a:ext>
              </a:extLst>
            </p:cNvPr>
            <p:cNvSpPr/>
            <p:nvPr/>
          </p:nvSpPr>
          <p:spPr>
            <a:xfrm>
              <a:off x="6248412" y="4107440"/>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3" name="Freeform: Shape 22">
              <a:extLst>
                <a:ext uri="{FF2B5EF4-FFF2-40B4-BE49-F238E27FC236}">
                  <a16:creationId xmlns:a16="http://schemas.microsoft.com/office/drawing/2014/main" id="{2C4307D3-B0EF-4B34-A3B1-248734AD9A3A}"/>
                </a:ext>
              </a:extLst>
            </p:cNvPr>
            <p:cNvSpPr/>
            <p:nvPr/>
          </p:nvSpPr>
          <p:spPr>
            <a:xfrm>
              <a:off x="6248413" y="4095599"/>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6">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4" name="Shape">
              <a:extLst>
                <a:ext uri="{FF2B5EF4-FFF2-40B4-BE49-F238E27FC236}">
                  <a16:creationId xmlns:a16="http://schemas.microsoft.com/office/drawing/2014/main" id="{384618D5-B34E-422F-BB86-49DB291CCE42}"/>
                </a:ext>
              </a:extLst>
            </p:cNvPr>
            <p:cNvSpPr/>
            <p:nvPr/>
          </p:nvSpPr>
          <p:spPr>
            <a:xfrm>
              <a:off x="6265062" y="983459"/>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8D9075C1-C7A6-4FBD-A92F-70A9EFFA60A5}"/>
                </a:ext>
              </a:extLst>
            </p:cNvPr>
            <p:cNvSpPr/>
            <p:nvPr/>
          </p:nvSpPr>
          <p:spPr>
            <a:xfrm>
              <a:off x="6852771" y="1267460"/>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45097573-69D7-4196-9AEC-0EC6C5AC17B9}"/>
                </a:ext>
              </a:extLst>
            </p:cNvPr>
            <p:cNvSpPr/>
            <p:nvPr/>
          </p:nvSpPr>
          <p:spPr>
            <a:xfrm>
              <a:off x="6265062" y="1078125"/>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TextBox 26">
              <a:extLst>
                <a:ext uri="{FF2B5EF4-FFF2-40B4-BE49-F238E27FC236}">
                  <a16:creationId xmlns:a16="http://schemas.microsoft.com/office/drawing/2014/main" id="{DB12BDC6-3DA8-44C1-A492-A68FCD57A0C3}"/>
                </a:ext>
              </a:extLst>
            </p:cNvPr>
            <p:cNvSpPr txBox="1"/>
            <p:nvPr/>
          </p:nvSpPr>
          <p:spPr>
            <a:xfrm rot="16200000">
              <a:off x="5977080" y="2486880"/>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37" name="Graphic 36" descr="Database">
            <a:extLst>
              <a:ext uri="{FF2B5EF4-FFF2-40B4-BE49-F238E27FC236}">
                <a16:creationId xmlns:a16="http://schemas.microsoft.com/office/drawing/2014/main" id="{4884DAEA-C8C1-4E0A-94D5-B146A77953F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3421" y="4442887"/>
            <a:ext cx="326891" cy="326891"/>
          </a:xfrm>
          <a:prstGeom prst="rect">
            <a:avLst/>
          </a:prstGeom>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91CAC7CF-A042-433E-9844-0293852083DC}"/>
              </a:ext>
            </a:extLst>
          </p:cNvPr>
          <p:cNvGrpSpPr/>
          <p:nvPr/>
        </p:nvGrpSpPr>
        <p:grpSpPr>
          <a:xfrm>
            <a:off x="4386502" y="1936675"/>
            <a:ext cx="1176882" cy="3493178"/>
            <a:chOff x="4754805" y="1207502"/>
            <a:chExt cx="1569176" cy="4657571"/>
          </a:xfrm>
        </p:grpSpPr>
        <p:sp>
          <p:nvSpPr>
            <p:cNvPr id="13" name="Oval">
              <a:extLst>
                <a:ext uri="{FF2B5EF4-FFF2-40B4-BE49-F238E27FC236}">
                  <a16:creationId xmlns:a16="http://schemas.microsoft.com/office/drawing/2014/main" id="{2EA20741-80AE-46A0-9740-2E5F33DA902F}"/>
                </a:ext>
              </a:extLst>
            </p:cNvPr>
            <p:cNvSpPr/>
            <p:nvPr/>
          </p:nvSpPr>
          <p:spPr>
            <a:xfrm>
              <a:off x="4803011" y="5404365"/>
              <a:ext cx="1520970" cy="460708"/>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Freeform: Shape 13">
              <a:extLst>
                <a:ext uri="{FF2B5EF4-FFF2-40B4-BE49-F238E27FC236}">
                  <a16:creationId xmlns:a16="http://schemas.microsoft.com/office/drawing/2014/main" id="{FD492AFE-5185-46B8-BC5F-8792A0F0323B}"/>
                </a:ext>
              </a:extLst>
            </p:cNvPr>
            <p:cNvSpPr/>
            <p:nvPr/>
          </p:nvSpPr>
          <p:spPr>
            <a:xfrm>
              <a:off x="4754805" y="4331483"/>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5" name="Freeform: Shape 14">
              <a:extLst>
                <a:ext uri="{FF2B5EF4-FFF2-40B4-BE49-F238E27FC236}">
                  <a16:creationId xmlns:a16="http://schemas.microsoft.com/office/drawing/2014/main" id="{ECD19E56-492E-4C86-9CCF-0771493D2A6B}"/>
                </a:ext>
              </a:extLst>
            </p:cNvPr>
            <p:cNvSpPr/>
            <p:nvPr/>
          </p:nvSpPr>
          <p:spPr>
            <a:xfrm>
              <a:off x="4754806" y="4319642"/>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3">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6" name="Shape">
              <a:extLst>
                <a:ext uri="{FF2B5EF4-FFF2-40B4-BE49-F238E27FC236}">
                  <a16:creationId xmlns:a16="http://schemas.microsoft.com/office/drawing/2014/main" id="{14962DD5-7022-40DA-A911-4A8801745D04}"/>
                </a:ext>
              </a:extLst>
            </p:cNvPr>
            <p:cNvSpPr/>
            <p:nvPr/>
          </p:nvSpPr>
          <p:spPr>
            <a:xfrm>
              <a:off x="4771455" y="1207502"/>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3">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EB4A827B-2DAF-460D-A7F0-EEEC3C7A41B8}"/>
                </a:ext>
              </a:extLst>
            </p:cNvPr>
            <p:cNvSpPr/>
            <p:nvPr/>
          </p:nvSpPr>
          <p:spPr>
            <a:xfrm>
              <a:off x="5359164" y="1491503"/>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BC2B723F-140E-4C73-99EC-0AC10B92765B}"/>
                </a:ext>
              </a:extLst>
            </p:cNvPr>
            <p:cNvSpPr/>
            <p:nvPr/>
          </p:nvSpPr>
          <p:spPr>
            <a:xfrm>
              <a:off x="4771455" y="1302168"/>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TextBox 18">
              <a:extLst>
                <a:ext uri="{FF2B5EF4-FFF2-40B4-BE49-F238E27FC236}">
                  <a16:creationId xmlns:a16="http://schemas.microsoft.com/office/drawing/2014/main" id="{26141442-78B3-4DD3-A766-3B163B018DC9}"/>
                </a:ext>
              </a:extLst>
            </p:cNvPr>
            <p:cNvSpPr txBox="1"/>
            <p:nvPr/>
          </p:nvSpPr>
          <p:spPr>
            <a:xfrm rot="16200000">
              <a:off x="4483473" y="2710923"/>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38" name="Graphic 37" descr="Gears">
            <a:extLst>
              <a:ext uri="{FF2B5EF4-FFF2-40B4-BE49-F238E27FC236}">
                <a16:creationId xmlns:a16="http://schemas.microsoft.com/office/drawing/2014/main" id="{283F8C88-8FD7-4861-BD2A-AABF8DE43E2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79281" y="4688381"/>
            <a:ext cx="326891" cy="326891"/>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D6AC5B4-0F32-4744-B122-334487704C08}"/>
              </a:ext>
            </a:extLst>
          </p:cNvPr>
          <p:cNvGrpSpPr/>
          <p:nvPr/>
        </p:nvGrpSpPr>
        <p:grpSpPr>
          <a:xfrm>
            <a:off x="255548" y="2229112"/>
            <a:ext cx="2194560" cy="2452636"/>
            <a:chOff x="332936" y="2555951"/>
            <a:chExt cx="2926080" cy="3270182"/>
          </a:xfrm>
        </p:grpSpPr>
        <p:sp>
          <p:nvSpPr>
            <p:cNvPr id="45" name="TextBox 44">
              <a:extLst>
                <a:ext uri="{FF2B5EF4-FFF2-40B4-BE49-F238E27FC236}">
                  <a16:creationId xmlns:a16="http://schemas.microsoft.com/office/drawing/2014/main" id="{15CBFC8C-890A-4ACE-8A15-A71C428891E3}"/>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46" name="TextBox 45">
              <a:extLst>
                <a:ext uri="{FF2B5EF4-FFF2-40B4-BE49-F238E27FC236}">
                  <a16:creationId xmlns:a16="http://schemas.microsoft.com/office/drawing/2014/main" id="{7E05BCB6-9B29-4B02-8D2D-C502D7073DAB}"/>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Exclamation Marks – Slide Template</a:t>
            </a:r>
          </a:p>
        </p:txBody>
      </p:sp>
      <p:grpSp>
        <p:nvGrpSpPr>
          <p:cNvPr id="3" name="Group 2">
            <a:extLst>
              <a:ext uri="{FF2B5EF4-FFF2-40B4-BE49-F238E27FC236}">
                <a16:creationId xmlns:a16="http://schemas.microsoft.com/office/drawing/2014/main" id="{D4A89D06-A10F-45A6-8904-F3FDD18F1A32}"/>
              </a:ext>
            </a:extLst>
          </p:cNvPr>
          <p:cNvGrpSpPr/>
          <p:nvPr/>
        </p:nvGrpSpPr>
        <p:grpSpPr>
          <a:xfrm>
            <a:off x="2910520" y="2182360"/>
            <a:ext cx="1176881" cy="3493178"/>
            <a:chOff x="3261199" y="1431545"/>
            <a:chExt cx="1569175" cy="4657571"/>
          </a:xfrm>
        </p:grpSpPr>
        <p:sp>
          <p:nvSpPr>
            <p:cNvPr id="4" name="Oval">
              <a:extLst>
                <a:ext uri="{FF2B5EF4-FFF2-40B4-BE49-F238E27FC236}">
                  <a16:creationId xmlns:a16="http://schemas.microsoft.com/office/drawing/2014/main" id="{4FE24F8C-BF81-4A6C-A17E-62C77FA6CD6B}"/>
                </a:ext>
              </a:extLst>
            </p:cNvPr>
            <p:cNvSpPr/>
            <p:nvPr/>
          </p:nvSpPr>
          <p:spPr>
            <a:xfrm>
              <a:off x="3309404" y="5628408"/>
              <a:ext cx="1520970" cy="460708"/>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5" name="Freeform: Shape 4">
              <a:extLst>
                <a:ext uri="{FF2B5EF4-FFF2-40B4-BE49-F238E27FC236}">
                  <a16:creationId xmlns:a16="http://schemas.microsoft.com/office/drawing/2014/main" id="{6C099845-F3E7-4C5B-9789-5679E20AA02C}"/>
                </a:ext>
              </a:extLst>
            </p:cNvPr>
            <p:cNvSpPr/>
            <p:nvPr/>
          </p:nvSpPr>
          <p:spPr>
            <a:xfrm>
              <a:off x="3454219" y="4555526"/>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6" name="Freeform: Shape 5">
              <a:extLst>
                <a:ext uri="{FF2B5EF4-FFF2-40B4-BE49-F238E27FC236}">
                  <a16:creationId xmlns:a16="http://schemas.microsoft.com/office/drawing/2014/main" id="{3AC613E4-4469-461E-96C5-F4D5D7B1C122}"/>
                </a:ext>
              </a:extLst>
            </p:cNvPr>
            <p:cNvSpPr/>
            <p:nvPr/>
          </p:nvSpPr>
          <p:spPr>
            <a:xfrm>
              <a:off x="3261199" y="4543685"/>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2">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7" name="Shape">
              <a:extLst>
                <a:ext uri="{FF2B5EF4-FFF2-40B4-BE49-F238E27FC236}">
                  <a16:creationId xmlns:a16="http://schemas.microsoft.com/office/drawing/2014/main" id="{CF70A7E1-324E-472B-B03C-F4EF053B4927}"/>
                </a:ext>
              </a:extLst>
            </p:cNvPr>
            <p:cNvSpPr/>
            <p:nvPr/>
          </p:nvSpPr>
          <p:spPr>
            <a:xfrm>
              <a:off x="3277848" y="1431545"/>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0E2CB911-1B3C-4870-B7DE-0838A35702A9}"/>
                </a:ext>
              </a:extLst>
            </p:cNvPr>
            <p:cNvSpPr/>
            <p:nvPr/>
          </p:nvSpPr>
          <p:spPr>
            <a:xfrm>
              <a:off x="3865557" y="1715546"/>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3D05F4D1-B43A-4648-A82D-DF506FF1EB20}"/>
                </a:ext>
              </a:extLst>
            </p:cNvPr>
            <p:cNvSpPr/>
            <p:nvPr/>
          </p:nvSpPr>
          <p:spPr>
            <a:xfrm>
              <a:off x="3277848" y="1526211"/>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TextBox 9">
              <a:extLst>
                <a:ext uri="{FF2B5EF4-FFF2-40B4-BE49-F238E27FC236}">
                  <a16:creationId xmlns:a16="http://schemas.microsoft.com/office/drawing/2014/main" id="{BA591EF1-EAFE-4D6B-BFD0-1DA2BF79CA40}"/>
                </a:ext>
              </a:extLst>
            </p:cNvPr>
            <p:cNvSpPr txBox="1"/>
            <p:nvPr/>
          </p:nvSpPr>
          <p:spPr>
            <a:xfrm rot="16200000">
              <a:off x="2989866" y="2934966"/>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11" name="Graphic 10" descr="Brainstorm">
            <a:extLst>
              <a:ext uri="{FF2B5EF4-FFF2-40B4-BE49-F238E27FC236}">
                <a16:creationId xmlns:a16="http://schemas.microsoft.com/office/drawing/2014/main" id="{2C0A7791-63E1-4362-90B1-C21CC2B3CD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19992" y="4941730"/>
            <a:ext cx="326891" cy="326891"/>
          </a:xfrm>
          <a:prstGeom prst="rect">
            <a:avLst/>
          </a:prstGeom>
          <a:effectLst>
            <a:outerShdw blurRad="50800" dist="38100" dir="2700000" algn="tl" rotWithShape="0">
              <a:prstClr val="black">
                <a:alpha val="40000"/>
              </a:prstClr>
            </a:outerShdw>
          </a:effectLst>
        </p:spPr>
      </p:pic>
      <p:grpSp>
        <p:nvGrpSpPr>
          <p:cNvPr id="28" name="Group 27">
            <a:extLst>
              <a:ext uri="{FF2B5EF4-FFF2-40B4-BE49-F238E27FC236}">
                <a16:creationId xmlns:a16="http://schemas.microsoft.com/office/drawing/2014/main" id="{CD1A08E0-9CF4-490C-AFD2-6A28FDD5EC57}"/>
              </a:ext>
            </a:extLst>
          </p:cNvPr>
          <p:cNvGrpSpPr/>
          <p:nvPr/>
        </p:nvGrpSpPr>
        <p:grpSpPr>
          <a:xfrm>
            <a:off x="7338469" y="1445305"/>
            <a:ext cx="1176881" cy="3493178"/>
            <a:chOff x="7742021" y="759416"/>
            <a:chExt cx="1569175" cy="4657571"/>
          </a:xfrm>
        </p:grpSpPr>
        <p:sp>
          <p:nvSpPr>
            <p:cNvPr id="29" name="Oval">
              <a:extLst>
                <a:ext uri="{FF2B5EF4-FFF2-40B4-BE49-F238E27FC236}">
                  <a16:creationId xmlns:a16="http://schemas.microsoft.com/office/drawing/2014/main" id="{5D84164D-C5C0-4B9F-A458-DA7AA78B9BD5}"/>
                </a:ext>
              </a:extLst>
            </p:cNvPr>
            <p:cNvSpPr/>
            <p:nvPr/>
          </p:nvSpPr>
          <p:spPr>
            <a:xfrm>
              <a:off x="7790226" y="4956279"/>
              <a:ext cx="1520970" cy="460708"/>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0" name="Freeform: Shape 29">
              <a:extLst>
                <a:ext uri="{FF2B5EF4-FFF2-40B4-BE49-F238E27FC236}">
                  <a16:creationId xmlns:a16="http://schemas.microsoft.com/office/drawing/2014/main" id="{6E611F5D-4681-41FB-9272-62113951A6FE}"/>
                </a:ext>
              </a:extLst>
            </p:cNvPr>
            <p:cNvSpPr/>
            <p:nvPr/>
          </p:nvSpPr>
          <p:spPr>
            <a:xfrm>
              <a:off x="7935041" y="3883397"/>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1" name="Freeform: Shape 30">
              <a:extLst>
                <a:ext uri="{FF2B5EF4-FFF2-40B4-BE49-F238E27FC236}">
                  <a16:creationId xmlns:a16="http://schemas.microsoft.com/office/drawing/2014/main" id="{5D6267CB-6D6E-4CC0-98E6-F343102470B3}"/>
                </a:ext>
              </a:extLst>
            </p:cNvPr>
            <p:cNvSpPr/>
            <p:nvPr/>
          </p:nvSpPr>
          <p:spPr>
            <a:xfrm>
              <a:off x="7742021" y="3871556"/>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5">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2" name="Shape">
              <a:extLst>
                <a:ext uri="{FF2B5EF4-FFF2-40B4-BE49-F238E27FC236}">
                  <a16:creationId xmlns:a16="http://schemas.microsoft.com/office/drawing/2014/main" id="{11385AD9-0360-4456-B61B-A5A8D3C162B4}"/>
                </a:ext>
              </a:extLst>
            </p:cNvPr>
            <p:cNvSpPr/>
            <p:nvPr/>
          </p:nvSpPr>
          <p:spPr>
            <a:xfrm>
              <a:off x="7758670" y="759416"/>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865F62F4-E043-45CA-BA0E-6EBA8A4D0BFE}"/>
                </a:ext>
              </a:extLst>
            </p:cNvPr>
            <p:cNvSpPr/>
            <p:nvPr/>
          </p:nvSpPr>
          <p:spPr>
            <a:xfrm>
              <a:off x="8346379" y="1043417"/>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93FB925A-54AC-4189-BB7A-4D7C924FE767}"/>
                </a:ext>
              </a:extLst>
            </p:cNvPr>
            <p:cNvSpPr/>
            <p:nvPr/>
          </p:nvSpPr>
          <p:spPr>
            <a:xfrm>
              <a:off x="7758670" y="854082"/>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5" name="TextBox 34">
              <a:extLst>
                <a:ext uri="{FF2B5EF4-FFF2-40B4-BE49-F238E27FC236}">
                  <a16:creationId xmlns:a16="http://schemas.microsoft.com/office/drawing/2014/main" id="{8548339D-863A-4497-A327-9F70362B902B}"/>
                </a:ext>
              </a:extLst>
            </p:cNvPr>
            <p:cNvSpPr txBox="1"/>
            <p:nvPr/>
          </p:nvSpPr>
          <p:spPr>
            <a:xfrm rot="16200000">
              <a:off x="7470688" y="2262837"/>
              <a:ext cx="2486779"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grpSp>
      <p:pic>
        <p:nvPicPr>
          <p:cNvPr id="36" name="Graphic 35" descr="Bullseye">
            <a:extLst>
              <a:ext uri="{FF2B5EF4-FFF2-40B4-BE49-F238E27FC236}">
                <a16:creationId xmlns:a16="http://schemas.microsoft.com/office/drawing/2014/main" id="{6AAE4DE8-A26A-49B1-AAE5-06CF59386A4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1247" y="4226116"/>
            <a:ext cx="326891" cy="326891"/>
          </a:xfrm>
          <a:prstGeom prst="rect">
            <a:avLst/>
          </a:prstGeom>
          <a:effectLst>
            <a:outerShdw blurRad="50800" dist="38100" dir="2700000" algn="tl" rotWithShape="0">
              <a:prstClr val="black">
                <a:alpha val="40000"/>
              </a:prstClr>
            </a:outerShdw>
          </a:effectLst>
        </p:spPr>
      </p:pic>
      <p:grpSp>
        <p:nvGrpSpPr>
          <p:cNvPr id="20" name="Group 19">
            <a:extLst>
              <a:ext uri="{FF2B5EF4-FFF2-40B4-BE49-F238E27FC236}">
                <a16:creationId xmlns:a16="http://schemas.microsoft.com/office/drawing/2014/main" id="{1C037FA5-5969-4820-9218-19ADE779654A}"/>
              </a:ext>
            </a:extLst>
          </p:cNvPr>
          <p:cNvGrpSpPr/>
          <p:nvPr/>
        </p:nvGrpSpPr>
        <p:grpSpPr>
          <a:xfrm>
            <a:off x="5862487" y="1690990"/>
            <a:ext cx="1176881" cy="3493178"/>
            <a:chOff x="6248413" y="983459"/>
            <a:chExt cx="1569175" cy="4657571"/>
          </a:xfrm>
        </p:grpSpPr>
        <p:sp>
          <p:nvSpPr>
            <p:cNvPr id="21" name="Oval">
              <a:extLst>
                <a:ext uri="{FF2B5EF4-FFF2-40B4-BE49-F238E27FC236}">
                  <a16:creationId xmlns:a16="http://schemas.microsoft.com/office/drawing/2014/main" id="{941EED0C-12F0-4331-87A8-45ABDCB2B054}"/>
                </a:ext>
              </a:extLst>
            </p:cNvPr>
            <p:cNvSpPr/>
            <p:nvPr/>
          </p:nvSpPr>
          <p:spPr>
            <a:xfrm>
              <a:off x="6296618" y="5180322"/>
              <a:ext cx="1520970" cy="460708"/>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22" name="Freeform: Shape 21">
              <a:extLst>
                <a:ext uri="{FF2B5EF4-FFF2-40B4-BE49-F238E27FC236}">
                  <a16:creationId xmlns:a16="http://schemas.microsoft.com/office/drawing/2014/main" id="{7136FC22-F487-4E9A-9815-02AF557084A6}"/>
                </a:ext>
              </a:extLst>
            </p:cNvPr>
            <p:cNvSpPr/>
            <p:nvPr/>
          </p:nvSpPr>
          <p:spPr>
            <a:xfrm>
              <a:off x="6441433" y="4107440"/>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3" name="Freeform: Shape 22">
              <a:extLst>
                <a:ext uri="{FF2B5EF4-FFF2-40B4-BE49-F238E27FC236}">
                  <a16:creationId xmlns:a16="http://schemas.microsoft.com/office/drawing/2014/main" id="{2C4307D3-B0EF-4B34-A3B1-248734AD9A3A}"/>
                </a:ext>
              </a:extLst>
            </p:cNvPr>
            <p:cNvSpPr/>
            <p:nvPr/>
          </p:nvSpPr>
          <p:spPr>
            <a:xfrm>
              <a:off x="6248413" y="4095599"/>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6">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4" name="Shape">
              <a:extLst>
                <a:ext uri="{FF2B5EF4-FFF2-40B4-BE49-F238E27FC236}">
                  <a16:creationId xmlns:a16="http://schemas.microsoft.com/office/drawing/2014/main" id="{384618D5-B34E-422F-BB86-49DB291CCE42}"/>
                </a:ext>
              </a:extLst>
            </p:cNvPr>
            <p:cNvSpPr/>
            <p:nvPr/>
          </p:nvSpPr>
          <p:spPr>
            <a:xfrm>
              <a:off x="6265062" y="983459"/>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8D9075C1-C7A6-4FBD-A92F-70A9EFFA60A5}"/>
                </a:ext>
              </a:extLst>
            </p:cNvPr>
            <p:cNvSpPr/>
            <p:nvPr/>
          </p:nvSpPr>
          <p:spPr>
            <a:xfrm>
              <a:off x="6852771" y="1267460"/>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45097573-69D7-4196-9AEC-0EC6C5AC17B9}"/>
                </a:ext>
              </a:extLst>
            </p:cNvPr>
            <p:cNvSpPr/>
            <p:nvPr/>
          </p:nvSpPr>
          <p:spPr>
            <a:xfrm>
              <a:off x="6265062" y="1078125"/>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TextBox 26">
              <a:extLst>
                <a:ext uri="{FF2B5EF4-FFF2-40B4-BE49-F238E27FC236}">
                  <a16:creationId xmlns:a16="http://schemas.microsoft.com/office/drawing/2014/main" id="{DB12BDC6-3DA8-44C1-A492-A68FCD57A0C3}"/>
                </a:ext>
              </a:extLst>
            </p:cNvPr>
            <p:cNvSpPr txBox="1"/>
            <p:nvPr/>
          </p:nvSpPr>
          <p:spPr>
            <a:xfrm rot="16200000">
              <a:off x="5977080" y="2486880"/>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37" name="Graphic 36" descr="Database">
            <a:extLst>
              <a:ext uri="{FF2B5EF4-FFF2-40B4-BE49-F238E27FC236}">
                <a16:creationId xmlns:a16="http://schemas.microsoft.com/office/drawing/2014/main" id="{4884DAEA-C8C1-4E0A-94D5-B146A77953F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3421" y="4442887"/>
            <a:ext cx="326891" cy="326891"/>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D6AC5B4-0F32-4744-B122-334487704C08}"/>
              </a:ext>
            </a:extLst>
          </p:cNvPr>
          <p:cNvGrpSpPr/>
          <p:nvPr/>
        </p:nvGrpSpPr>
        <p:grpSpPr>
          <a:xfrm>
            <a:off x="255548" y="2229112"/>
            <a:ext cx="2194560" cy="2452636"/>
            <a:chOff x="332936" y="2555951"/>
            <a:chExt cx="2926080" cy="3270182"/>
          </a:xfrm>
        </p:grpSpPr>
        <p:sp>
          <p:nvSpPr>
            <p:cNvPr id="45" name="TextBox 44">
              <a:extLst>
                <a:ext uri="{FF2B5EF4-FFF2-40B4-BE49-F238E27FC236}">
                  <a16:creationId xmlns:a16="http://schemas.microsoft.com/office/drawing/2014/main" id="{15CBFC8C-890A-4ACE-8A15-A71C428891E3}"/>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46" name="TextBox 45">
              <a:extLst>
                <a:ext uri="{FF2B5EF4-FFF2-40B4-BE49-F238E27FC236}">
                  <a16:creationId xmlns:a16="http://schemas.microsoft.com/office/drawing/2014/main" id="{7E05BCB6-9B29-4B02-8D2D-C502D7073DAB}"/>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DDEFB85B-9606-4D99-8A09-75670A7E3D87}"/>
              </a:ext>
            </a:extLst>
          </p:cNvPr>
          <p:cNvGrpSpPr/>
          <p:nvPr/>
        </p:nvGrpSpPr>
        <p:grpSpPr>
          <a:xfrm>
            <a:off x="4386502" y="1936675"/>
            <a:ext cx="1176882" cy="3493178"/>
            <a:chOff x="4754805" y="1207502"/>
            <a:chExt cx="1569176" cy="4657571"/>
          </a:xfrm>
        </p:grpSpPr>
        <p:sp>
          <p:nvSpPr>
            <p:cNvPr id="47" name="Oval">
              <a:extLst>
                <a:ext uri="{FF2B5EF4-FFF2-40B4-BE49-F238E27FC236}">
                  <a16:creationId xmlns:a16="http://schemas.microsoft.com/office/drawing/2014/main" id="{1A699BE9-3E3F-484F-9668-3D77DDE5221D}"/>
                </a:ext>
              </a:extLst>
            </p:cNvPr>
            <p:cNvSpPr/>
            <p:nvPr/>
          </p:nvSpPr>
          <p:spPr>
            <a:xfrm>
              <a:off x="4803011" y="5404365"/>
              <a:ext cx="1520970" cy="460708"/>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8" name="Freeform: Shape 47">
              <a:extLst>
                <a:ext uri="{FF2B5EF4-FFF2-40B4-BE49-F238E27FC236}">
                  <a16:creationId xmlns:a16="http://schemas.microsoft.com/office/drawing/2014/main" id="{22BBCD54-1A75-4F10-81C3-AD93B7AC11C4}"/>
                </a:ext>
              </a:extLst>
            </p:cNvPr>
            <p:cNvSpPr/>
            <p:nvPr/>
          </p:nvSpPr>
          <p:spPr>
            <a:xfrm>
              <a:off x="4754805" y="4331483"/>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9" name="Freeform: Shape 48">
              <a:extLst>
                <a:ext uri="{FF2B5EF4-FFF2-40B4-BE49-F238E27FC236}">
                  <a16:creationId xmlns:a16="http://schemas.microsoft.com/office/drawing/2014/main" id="{66362DF0-4304-48AE-A03C-A406222020B5}"/>
                </a:ext>
              </a:extLst>
            </p:cNvPr>
            <p:cNvSpPr/>
            <p:nvPr/>
          </p:nvSpPr>
          <p:spPr>
            <a:xfrm>
              <a:off x="4754806" y="4319642"/>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3">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0" name="Shape">
              <a:extLst>
                <a:ext uri="{FF2B5EF4-FFF2-40B4-BE49-F238E27FC236}">
                  <a16:creationId xmlns:a16="http://schemas.microsoft.com/office/drawing/2014/main" id="{82D4F31D-2849-4A5C-A752-77132AF2F014}"/>
                </a:ext>
              </a:extLst>
            </p:cNvPr>
            <p:cNvSpPr/>
            <p:nvPr/>
          </p:nvSpPr>
          <p:spPr>
            <a:xfrm>
              <a:off x="4771455" y="1207502"/>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3">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1" name="Shape">
              <a:extLst>
                <a:ext uri="{FF2B5EF4-FFF2-40B4-BE49-F238E27FC236}">
                  <a16:creationId xmlns:a16="http://schemas.microsoft.com/office/drawing/2014/main" id="{40EECCAE-8195-4F73-8730-22C260D47C16}"/>
                </a:ext>
              </a:extLst>
            </p:cNvPr>
            <p:cNvSpPr/>
            <p:nvPr/>
          </p:nvSpPr>
          <p:spPr>
            <a:xfrm>
              <a:off x="5359164" y="1491503"/>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2" name="Shape">
              <a:extLst>
                <a:ext uri="{FF2B5EF4-FFF2-40B4-BE49-F238E27FC236}">
                  <a16:creationId xmlns:a16="http://schemas.microsoft.com/office/drawing/2014/main" id="{068FEE6B-4B11-4B07-A630-DBB1D296B1E1}"/>
                </a:ext>
              </a:extLst>
            </p:cNvPr>
            <p:cNvSpPr/>
            <p:nvPr/>
          </p:nvSpPr>
          <p:spPr>
            <a:xfrm>
              <a:off x="4771455" y="1302168"/>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3" name="TextBox 52">
              <a:extLst>
                <a:ext uri="{FF2B5EF4-FFF2-40B4-BE49-F238E27FC236}">
                  <a16:creationId xmlns:a16="http://schemas.microsoft.com/office/drawing/2014/main" id="{F744607C-6959-4AEB-889A-E35FED4C5E1B}"/>
                </a:ext>
              </a:extLst>
            </p:cNvPr>
            <p:cNvSpPr txBox="1"/>
            <p:nvPr/>
          </p:nvSpPr>
          <p:spPr>
            <a:xfrm rot="16200000">
              <a:off x="4483473" y="2710923"/>
              <a:ext cx="2486779" cy="615553"/>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Lorem Ipsum</a:t>
              </a:r>
            </a:p>
          </p:txBody>
        </p:sp>
      </p:grpSp>
      <p:pic>
        <p:nvPicPr>
          <p:cNvPr id="54" name="Graphic 53" descr="Gears">
            <a:extLst>
              <a:ext uri="{FF2B5EF4-FFF2-40B4-BE49-F238E27FC236}">
                <a16:creationId xmlns:a16="http://schemas.microsoft.com/office/drawing/2014/main" id="{353FC4C7-2698-4181-9573-D78D2C61904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79281" y="4688381"/>
            <a:ext cx="326891" cy="32689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1774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231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3D Exclamation Marks – Slide Template</vt:lpstr>
      <vt:lpstr>3D Exclamation Marks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Exclamation Marks</dc:title>
  <dc:creator>PresentationGO.com</dc:creator>
  <dc:description>© Copyright PresentationGO.com</dc:description>
  <dcterms:created xsi:type="dcterms:W3CDTF">2014-11-26T05:14:11Z</dcterms:created>
  <dcterms:modified xsi:type="dcterms:W3CDTF">2021-02-24T21:03:01Z</dcterms:modified>
  <cp:category>Graphics &amp; Metaphors</cp:category>
</cp:coreProperties>
</file>