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25" d="100"/>
          <a:sy n="125" d="100"/>
        </p:scale>
        <p:origin x="126"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72540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3/9/2021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F967565D-E8BE-474F-AE9E-04E6940B1999}"/>
              </a:ext>
            </a:extLst>
          </p:cNvPr>
          <p:cNvGrpSpPr/>
          <p:nvPr/>
        </p:nvGrpSpPr>
        <p:grpSpPr>
          <a:xfrm>
            <a:off x="3915125" y="822870"/>
            <a:ext cx="4361751" cy="5483041"/>
            <a:chOff x="3915125" y="822870"/>
            <a:chExt cx="4361751" cy="5483041"/>
          </a:xfrm>
        </p:grpSpPr>
        <p:sp>
          <p:nvSpPr>
            <p:cNvPr id="14" name="Shape">
              <a:extLst>
                <a:ext uri="{FF2B5EF4-FFF2-40B4-BE49-F238E27FC236}">
                  <a16:creationId xmlns:a16="http://schemas.microsoft.com/office/drawing/2014/main" id="{27880639-0962-48B3-A19D-8D88BA564FBE}"/>
                </a:ext>
              </a:extLst>
            </p:cNvPr>
            <p:cNvSpPr/>
            <p:nvPr/>
          </p:nvSpPr>
          <p:spPr>
            <a:xfrm>
              <a:off x="5537566" y="822870"/>
              <a:ext cx="2739310" cy="2650639"/>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15" name="Freeform: Shape 14">
              <a:extLst>
                <a:ext uri="{FF2B5EF4-FFF2-40B4-BE49-F238E27FC236}">
                  <a16:creationId xmlns:a16="http://schemas.microsoft.com/office/drawing/2014/main" id="{76321009-CE02-4974-9275-433CFC038194}"/>
                </a:ext>
              </a:extLst>
            </p:cNvPr>
            <p:cNvSpPr/>
            <p:nvPr/>
          </p:nvSpPr>
          <p:spPr>
            <a:xfrm>
              <a:off x="4924134" y="2770684"/>
              <a:ext cx="2662878" cy="1840240"/>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079EC35-9764-4BF1-A658-36FCB06756BA}"/>
                </a:ext>
              </a:extLst>
            </p:cNvPr>
            <p:cNvSpPr/>
            <p:nvPr/>
          </p:nvSpPr>
          <p:spPr>
            <a:xfrm>
              <a:off x="3915125" y="4187801"/>
              <a:ext cx="3093124" cy="2118110"/>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355D3454-A11D-40C2-8665-EC5D5DB30441}"/>
                </a:ext>
              </a:extLst>
            </p:cNvPr>
            <p:cNvSpPr/>
            <p:nvPr/>
          </p:nvSpPr>
          <p:spPr>
            <a:xfrm>
              <a:off x="7302461" y="2770684"/>
              <a:ext cx="579314" cy="711876"/>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3237F16F-AD84-48B7-A9FA-385EEBDBE1D5}"/>
                </a:ext>
              </a:extLst>
            </p:cNvPr>
            <p:cNvSpPr/>
            <p:nvPr/>
          </p:nvSpPr>
          <p:spPr>
            <a:xfrm>
              <a:off x="6723697" y="4187800"/>
              <a:ext cx="579314" cy="711876"/>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3-Step Rising Arrow – Slide Template</a:t>
            </a:r>
          </a:p>
        </p:txBody>
      </p:sp>
      <p:pic>
        <p:nvPicPr>
          <p:cNvPr id="19" name="Graphic 18" descr="Lightbulb">
            <a:extLst>
              <a:ext uri="{FF2B5EF4-FFF2-40B4-BE49-F238E27FC236}">
                <a16:creationId xmlns:a16="http://schemas.microsoft.com/office/drawing/2014/main" id="{A6F1A8E4-7B95-4107-B082-159EAEA9F5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19147" y="1272013"/>
            <a:ext cx="1176148" cy="1176148"/>
          </a:xfrm>
          <a:prstGeom prst="rect">
            <a:avLst/>
          </a:prstGeom>
          <a:effectLst/>
        </p:spPr>
      </p:pic>
      <p:pic>
        <p:nvPicPr>
          <p:cNvPr id="20" name="Graphic 19" descr="Stopwatch">
            <a:extLst>
              <a:ext uri="{FF2B5EF4-FFF2-40B4-BE49-F238E27FC236}">
                <a16:creationId xmlns:a16="http://schemas.microsoft.com/office/drawing/2014/main" id="{099E7756-5ECC-45B5-BDC1-9610B66B85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25223" y="2937224"/>
            <a:ext cx="1176148" cy="1176148"/>
          </a:xfrm>
          <a:prstGeom prst="rect">
            <a:avLst/>
          </a:prstGeom>
          <a:effectLst/>
        </p:spPr>
      </p:pic>
      <p:pic>
        <p:nvPicPr>
          <p:cNvPr id="21" name="Graphic 20" descr="Gears">
            <a:extLst>
              <a:ext uri="{FF2B5EF4-FFF2-40B4-BE49-F238E27FC236}">
                <a16:creationId xmlns:a16="http://schemas.microsoft.com/office/drawing/2014/main" id="{8E4F2E95-4AD9-48CE-B850-C4FC2FD6B3F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51411" y="4514664"/>
            <a:ext cx="1536001" cy="1536001"/>
          </a:xfrm>
          <a:prstGeom prst="rect">
            <a:avLst/>
          </a:prstGeom>
          <a:effectLst>
            <a:outerShdw blurRad="50800" dist="38100" dir="2700000" algn="tl" rotWithShape="0">
              <a:prstClr val="black">
                <a:alpha val="40000"/>
              </a:prstClr>
            </a:outerShdw>
          </a:effectLst>
        </p:spPr>
      </p:pic>
      <p:grpSp>
        <p:nvGrpSpPr>
          <p:cNvPr id="24" name="Group 23">
            <a:extLst>
              <a:ext uri="{FF2B5EF4-FFF2-40B4-BE49-F238E27FC236}">
                <a16:creationId xmlns:a16="http://schemas.microsoft.com/office/drawing/2014/main" id="{D0B58AE6-7232-440F-A6FB-050EF4C33D9D}"/>
              </a:ext>
            </a:extLst>
          </p:cNvPr>
          <p:cNvGrpSpPr/>
          <p:nvPr/>
        </p:nvGrpSpPr>
        <p:grpSpPr>
          <a:xfrm>
            <a:off x="8223297" y="2921964"/>
            <a:ext cx="2926080" cy="1290153"/>
            <a:chOff x="8921977" y="1466725"/>
            <a:chExt cx="2926080" cy="1290153"/>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7700444" y="4601779"/>
            <a:ext cx="2926080" cy="1290153"/>
            <a:chOff x="8921977" y="4073386"/>
            <a:chExt cx="2926080" cy="1290153"/>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588593" y="1242150"/>
            <a:ext cx="2926080" cy="2736703"/>
            <a:chOff x="332936" y="2627766"/>
            <a:chExt cx="2926080" cy="2736703"/>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8746150" y="1242150"/>
            <a:ext cx="2926080" cy="1290153"/>
            <a:chOff x="8921977" y="1466725"/>
            <a:chExt cx="2926080" cy="1290153"/>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F967565D-E8BE-474F-AE9E-04E6940B1999}"/>
              </a:ext>
            </a:extLst>
          </p:cNvPr>
          <p:cNvGrpSpPr/>
          <p:nvPr/>
        </p:nvGrpSpPr>
        <p:grpSpPr>
          <a:xfrm>
            <a:off x="3915125" y="822870"/>
            <a:ext cx="4361751" cy="5483041"/>
            <a:chOff x="3915125" y="822870"/>
            <a:chExt cx="4361751" cy="5483041"/>
          </a:xfrm>
        </p:grpSpPr>
        <p:sp>
          <p:nvSpPr>
            <p:cNvPr id="14" name="Shape">
              <a:extLst>
                <a:ext uri="{FF2B5EF4-FFF2-40B4-BE49-F238E27FC236}">
                  <a16:creationId xmlns:a16="http://schemas.microsoft.com/office/drawing/2014/main" id="{27880639-0962-48B3-A19D-8D88BA564FBE}"/>
                </a:ext>
              </a:extLst>
            </p:cNvPr>
            <p:cNvSpPr/>
            <p:nvPr/>
          </p:nvSpPr>
          <p:spPr>
            <a:xfrm>
              <a:off x="5537566" y="822870"/>
              <a:ext cx="2739310" cy="2650639"/>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15" name="Freeform: Shape 14">
              <a:extLst>
                <a:ext uri="{FF2B5EF4-FFF2-40B4-BE49-F238E27FC236}">
                  <a16:creationId xmlns:a16="http://schemas.microsoft.com/office/drawing/2014/main" id="{76321009-CE02-4974-9275-433CFC038194}"/>
                </a:ext>
              </a:extLst>
            </p:cNvPr>
            <p:cNvSpPr/>
            <p:nvPr/>
          </p:nvSpPr>
          <p:spPr>
            <a:xfrm>
              <a:off x="4924134" y="2770684"/>
              <a:ext cx="2662878" cy="1840240"/>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079EC35-9764-4BF1-A658-36FCB06756BA}"/>
                </a:ext>
              </a:extLst>
            </p:cNvPr>
            <p:cNvSpPr/>
            <p:nvPr/>
          </p:nvSpPr>
          <p:spPr>
            <a:xfrm>
              <a:off x="3915125" y="4187801"/>
              <a:ext cx="3093124" cy="2118110"/>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355D3454-A11D-40C2-8665-EC5D5DB30441}"/>
                </a:ext>
              </a:extLst>
            </p:cNvPr>
            <p:cNvSpPr/>
            <p:nvPr/>
          </p:nvSpPr>
          <p:spPr>
            <a:xfrm>
              <a:off x="7302461" y="2770684"/>
              <a:ext cx="579314" cy="711876"/>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3237F16F-AD84-48B7-A9FA-385EEBDBE1D5}"/>
                </a:ext>
              </a:extLst>
            </p:cNvPr>
            <p:cNvSpPr/>
            <p:nvPr/>
          </p:nvSpPr>
          <p:spPr>
            <a:xfrm>
              <a:off x="6723697" y="4187800"/>
              <a:ext cx="579314" cy="711876"/>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3-Step </a:t>
            </a:r>
            <a:r>
              <a:rPr lang="en-US"/>
              <a:t>Rising Arrow </a:t>
            </a:r>
            <a:r>
              <a:rPr lang="en-US" dirty="0"/>
              <a:t>– Slide Template</a:t>
            </a:r>
          </a:p>
        </p:txBody>
      </p:sp>
      <p:pic>
        <p:nvPicPr>
          <p:cNvPr id="19" name="Graphic 18" descr="Lightbulb">
            <a:extLst>
              <a:ext uri="{FF2B5EF4-FFF2-40B4-BE49-F238E27FC236}">
                <a16:creationId xmlns:a16="http://schemas.microsoft.com/office/drawing/2014/main" id="{A6F1A8E4-7B95-4107-B082-159EAEA9F5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19147" y="1272013"/>
            <a:ext cx="1176148" cy="1176148"/>
          </a:xfrm>
          <a:prstGeom prst="rect">
            <a:avLst/>
          </a:prstGeom>
          <a:effectLst/>
        </p:spPr>
      </p:pic>
      <p:pic>
        <p:nvPicPr>
          <p:cNvPr id="20" name="Graphic 19" descr="Stopwatch">
            <a:extLst>
              <a:ext uri="{FF2B5EF4-FFF2-40B4-BE49-F238E27FC236}">
                <a16:creationId xmlns:a16="http://schemas.microsoft.com/office/drawing/2014/main" id="{099E7756-5ECC-45B5-BDC1-9610B66B85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25223" y="2937224"/>
            <a:ext cx="1176148" cy="1176148"/>
          </a:xfrm>
          <a:prstGeom prst="rect">
            <a:avLst/>
          </a:prstGeom>
          <a:effectLst/>
        </p:spPr>
      </p:pic>
      <p:pic>
        <p:nvPicPr>
          <p:cNvPr id="21" name="Graphic 20" descr="Gears">
            <a:extLst>
              <a:ext uri="{FF2B5EF4-FFF2-40B4-BE49-F238E27FC236}">
                <a16:creationId xmlns:a16="http://schemas.microsoft.com/office/drawing/2014/main" id="{8E4F2E95-4AD9-48CE-B850-C4FC2FD6B3F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51411" y="4514664"/>
            <a:ext cx="1536001" cy="1536001"/>
          </a:xfrm>
          <a:prstGeom prst="rect">
            <a:avLst/>
          </a:prstGeom>
          <a:effectLst>
            <a:outerShdw blurRad="50800" dist="38100" dir="2700000" algn="tl" rotWithShape="0">
              <a:prstClr val="black">
                <a:alpha val="40000"/>
              </a:prstClr>
            </a:outerShdw>
          </a:effectLst>
        </p:spPr>
      </p:pic>
      <p:grpSp>
        <p:nvGrpSpPr>
          <p:cNvPr id="24" name="Group 23">
            <a:extLst>
              <a:ext uri="{FF2B5EF4-FFF2-40B4-BE49-F238E27FC236}">
                <a16:creationId xmlns:a16="http://schemas.microsoft.com/office/drawing/2014/main" id="{D0B58AE6-7232-440F-A6FB-050EF4C33D9D}"/>
              </a:ext>
            </a:extLst>
          </p:cNvPr>
          <p:cNvGrpSpPr/>
          <p:nvPr/>
        </p:nvGrpSpPr>
        <p:grpSpPr>
          <a:xfrm>
            <a:off x="8223297" y="2921964"/>
            <a:ext cx="2926080" cy="1290153"/>
            <a:chOff x="8921977" y="1466725"/>
            <a:chExt cx="2926080" cy="1290153"/>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7700444" y="4601779"/>
            <a:ext cx="2926080" cy="1290153"/>
            <a:chOff x="8921977" y="4073386"/>
            <a:chExt cx="2926080" cy="1290153"/>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588593" y="1242150"/>
            <a:ext cx="2926080" cy="2736703"/>
            <a:chOff x="332936" y="2627766"/>
            <a:chExt cx="2926080" cy="2736703"/>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8746150" y="1242150"/>
            <a:ext cx="2926080" cy="1290153"/>
            <a:chOff x="8921977" y="1466725"/>
            <a:chExt cx="2926080" cy="1290153"/>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079514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8495</TotalTime>
  <Words>449</Words>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3-Step Rising Arrow – Slide Template</vt:lpstr>
      <vt:lpstr>3-Step Rising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3-Step Rising Arrow</dc:title>
  <dc:creator>PresentationGO.com</dc:creator>
  <dc:description>© Copyright PresentationGO.com</dc:description>
  <dcterms:created xsi:type="dcterms:W3CDTF">2014-11-26T05:14:11Z</dcterms:created>
  <dcterms:modified xsi:type="dcterms:W3CDTF">2021-03-09T15:55:02Z</dcterms:modified>
  <cp:category>Charts &amp; Diagrams</cp:category>
</cp:coreProperties>
</file>