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5"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30" d="100"/>
          <a:sy n="130" d="100"/>
        </p:scale>
        <p:origin x="1206" y="12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3/9/2021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2951406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3/9/2021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rmAutofit/>
          </a:bodyPr>
          <a:lstStyle/>
          <a:p>
            <a:r>
              <a:rPr lang="en-US" dirty="0"/>
              <a:t>3-Step Rising Arrow – Slide Template</a:t>
            </a:r>
          </a:p>
        </p:txBody>
      </p:sp>
      <p:grpSp>
        <p:nvGrpSpPr>
          <p:cNvPr id="24" name="Group 23">
            <a:extLst>
              <a:ext uri="{FF2B5EF4-FFF2-40B4-BE49-F238E27FC236}">
                <a16:creationId xmlns:a16="http://schemas.microsoft.com/office/drawing/2014/main" id="{D0B58AE6-7232-440F-A6FB-050EF4C33D9D}"/>
              </a:ext>
            </a:extLst>
          </p:cNvPr>
          <p:cNvGrpSpPr/>
          <p:nvPr/>
        </p:nvGrpSpPr>
        <p:grpSpPr>
          <a:xfrm>
            <a:off x="6586464" y="3089964"/>
            <a:ext cx="2194560" cy="1260003"/>
            <a:chOff x="8921977" y="1394910"/>
            <a:chExt cx="2926080" cy="1680003"/>
          </a:xfrm>
        </p:grpSpPr>
        <p:sp>
          <p:nvSpPr>
            <p:cNvPr id="25" name="TextBox 24">
              <a:extLst>
                <a:ext uri="{FF2B5EF4-FFF2-40B4-BE49-F238E27FC236}">
                  <a16:creationId xmlns:a16="http://schemas.microsoft.com/office/drawing/2014/main" id="{4F2945C2-55A7-4410-A054-C269B150EA83}"/>
                </a:ext>
              </a:extLst>
            </p:cNvPr>
            <p:cNvSpPr txBox="1"/>
            <p:nvPr/>
          </p:nvSpPr>
          <p:spPr>
            <a:xfrm>
              <a:off x="8921977" y="1394910"/>
              <a:ext cx="2926080" cy="533480"/>
            </a:xfrm>
            <a:prstGeom prst="rect">
              <a:avLst/>
            </a:prstGeom>
            <a:noFill/>
          </p:spPr>
          <p:txBody>
            <a:bodyPr wrap="square" lIns="0" rIns="0" rtlCol="0" anchor="b">
              <a:spAutoFit/>
            </a:bodyPr>
            <a:lstStyle/>
            <a:p>
              <a:r>
                <a:rPr lang="en-US" sz="2000" b="1" noProof="1"/>
                <a:t>Lorem Ipsum</a:t>
              </a:r>
            </a:p>
          </p:txBody>
        </p:sp>
        <p:sp>
          <p:nvSpPr>
            <p:cNvPr id="26" name="TextBox 25">
              <a:extLst>
                <a:ext uri="{FF2B5EF4-FFF2-40B4-BE49-F238E27FC236}">
                  <a16:creationId xmlns:a16="http://schemas.microsoft.com/office/drawing/2014/main" id="{F1C78FCE-8B36-4F9D-BC38-5AB129914AF5}"/>
                </a:ext>
              </a:extLst>
            </p:cNvPr>
            <p:cNvSpPr txBox="1"/>
            <p:nvPr/>
          </p:nvSpPr>
          <p:spPr>
            <a:xfrm>
              <a:off x="8921977" y="1925882"/>
              <a:ext cx="2926080" cy="1149031"/>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27" name="Group 26">
            <a:extLst>
              <a:ext uri="{FF2B5EF4-FFF2-40B4-BE49-F238E27FC236}">
                <a16:creationId xmlns:a16="http://schemas.microsoft.com/office/drawing/2014/main" id="{6419F1EB-904C-4A95-9898-CFD73270667C}"/>
              </a:ext>
            </a:extLst>
          </p:cNvPr>
          <p:cNvGrpSpPr/>
          <p:nvPr/>
        </p:nvGrpSpPr>
        <p:grpSpPr>
          <a:xfrm>
            <a:off x="6008600" y="4652951"/>
            <a:ext cx="2194560" cy="1260003"/>
            <a:chOff x="8921977" y="4001571"/>
            <a:chExt cx="2926080" cy="1680003"/>
          </a:xfrm>
        </p:grpSpPr>
        <p:sp>
          <p:nvSpPr>
            <p:cNvPr id="28" name="TextBox 27">
              <a:extLst>
                <a:ext uri="{FF2B5EF4-FFF2-40B4-BE49-F238E27FC236}">
                  <a16:creationId xmlns:a16="http://schemas.microsoft.com/office/drawing/2014/main" id="{93C7ABCC-1F09-44B8-B2B4-E2781F2DA0B8}"/>
                </a:ext>
              </a:extLst>
            </p:cNvPr>
            <p:cNvSpPr txBox="1"/>
            <p:nvPr/>
          </p:nvSpPr>
          <p:spPr>
            <a:xfrm>
              <a:off x="8921977" y="4001571"/>
              <a:ext cx="2926080" cy="533480"/>
            </a:xfrm>
            <a:prstGeom prst="rect">
              <a:avLst/>
            </a:prstGeom>
            <a:noFill/>
          </p:spPr>
          <p:txBody>
            <a:bodyPr wrap="square" lIns="0" rIns="0" rtlCol="0" anchor="b">
              <a:spAutoFit/>
            </a:bodyPr>
            <a:lstStyle/>
            <a:p>
              <a:r>
                <a:rPr lang="en-US" sz="2000" b="1" noProof="1"/>
                <a:t>Lorem Ipsum</a:t>
              </a:r>
            </a:p>
          </p:txBody>
        </p:sp>
        <p:sp>
          <p:nvSpPr>
            <p:cNvPr id="29" name="TextBox 28">
              <a:extLst>
                <a:ext uri="{FF2B5EF4-FFF2-40B4-BE49-F238E27FC236}">
                  <a16:creationId xmlns:a16="http://schemas.microsoft.com/office/drawing/2014/main" id="{A01FECD5-BC2C-4D4C-9800-F39E4C2AF3F6}"/>
                </a:ext>
              </a:extLst>
            </p:cNvPr>
            <p:cNvSpPr txBox="1"/>
            <p:nvPr/>
          </p:nvSpPr>
          <p:spPr>
            <a:xfrm>
              <a:off x="8921977" y="4532543"/>
              <a:ext cx="2926080" cy="1149031"/>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34" name="Group 33">
            <a:extLst>
              <a:ext uri="{FF2B5EF4-FFF2-40B4-BE49-F238E27FC236}">
                <a16:creationId xmlns:a16="http://schemas.microsoft.com/office/drawing/2014/main" id="{F45055A4-7912-4AE5-AB7A-C3D8F1D05B45}"/>
              </a:ext>
            </a:extLst>
          </p:cNvPr>
          <p:cNvGrpSpPr/>
          <p:nvPr/>
        </p:nvGrpSpPr>
        <p:grpSpPr>
          <a:xfrm>
            <a:off x="659052" y="1133751"/>
            <a:ext cx="2194560" cy="2452636"/>
            <a:chOff x="332936" y="2555951"/>
            <a:chExt cx="2926080" cy="3270182"/>
          </a:xfrm>
        </p:grpSpPr>
        <p:sp>
          <p:nvSpPr>
            <p:cNvPr id="35" name="TextBox 34">
              <a:extLst>
                <a:ext uri="{FF2B5EF4-FFF2-40B4-BE49-F238E27FC236}">
                  <a16:creationId xmlns:a16="http://schemas.microsoft.com/office/drawing/2014/main" id="{C9CEEF34-3D18-47B1-B34F-D0699E195FFD}"/>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t>Lorem Ipsum</a:t>
              </a:r>
            </a:p>
          </p:txBody>
        </p:sp>
        <p:sp>
          <p:nvSpPr>
            <p:cNvPr id="36" name="TextBox 35">
              <a:extLst>
                <a:ext uri="{FF2B5EF4-FFF2-40B4-BE49-F238E27FC236}">
                  <a16:creationId xmlns:a16="http://schemas.microsoft.com/office/drawing/2014/main" id="{B35ECA42-B72C-414E-B7A6-9BD5BA37AF6F}"/>
                </a:ext>
              </a:extLst>
            </p:cNvPr>
            <p:cNvSpPr txBox="1"/>
            <p:nvPr/>
          </p:nvSpPr>
          <p:spPr>
            <a:xfrm>
              <a:off x="332936" y="3086920"/>
              <a:ext cx="2926080" cy="2739213"/>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37" name="Group 36">
            <a:extLst>
              <a:ext uri="{FF2B5EF4-FFF2-40B4-BE49-F238E27FC236}">
                <a16:creationId xmlns:a16="http://schemas.microsoft.com/office/drawing/2014/main" id="{352F1F56-A2F4-4933-807A-68C86DBBE17C}"/>
              </a:ext>
            </a:extLst>
          </p:cNvPr>
          <p:cNvGrpSpPr/>
          <p:nvPr/>
        </p:nvGrpSpPr>
        <p:grpSpPr>
          <a:xfrm>
            <a:off x="7164327" y="1219200"/>
            <a:ext cx="1589846" cy="1567780"/>
            <a:chOff x="8921977" y="1394910"/>
            <a:chExt cx="2926080" cy="2090373"/>
          </a:xfrm>
        </p:grpSpPr>
        <p:sp>
          <p:nvSpPr>
            <p:cNvPr id="38" name="TextBox 37">
              <a:extLst>
                <a:ext uri="{FF2B5EF4-FFF2-40B4-BE49-F238E27FC236}">
                  <a16:creationId xmlns:a16="http://schemas.microsoft.com/office/drawing/2014/main" id="{84D9F865-DD5C-45ED-9847-FE182EB771F9}"/>
                </a:ext>
              </a:extLst>
            </p:cNvPr>
            <p:cNvSpPr txBox="1"/>
            <p:nvPr/>
          </p:nvSpPr>
          <p:spPr>
            <a:xfrm>
              <a:off x="8921977" y="1394910"/>
              <a:ext cx="2926080" cy="533480"/>
            </a:xfrm>
            <a:prstGeom prst="rect">
              <a:avLst/>
            </a:prstGeom>
            <a:noFill/>
          </p:spPr>
          <p:txBody>
            <a:bodyPr wrap="square" lIns="0" rIns="0" rtlCol="0" anchor="b">
              <a:spAutoFit/>
            </a:bodyPr>
            <a:lstStyle/>
            <a:p>
              <a:r>
                <a:rPr lang="en-US" sz="2000" b="1" noProof="1"/>
                <a:t>Lorem Ipsum</a:t>
              </a:r>
            </a:p>
          </p:txBody>
        </p:sp>
        <p:sp>
          <p:nvSpPr>
            <p:cNvPr id="39" name="TextBox 38">
              <a:extLst>
                <a:ext uri="{FF2B5EF4-FFF2-40B4-BE49-F238E27FC236}">
                  <a16:creationId xmlns:a16="http://schemas.microsoft.com/office/drawing/2014/main" id="{DB8683F8-17A7-4FB5-9152-E11D1F77BC23}"/>
                </a:ext>
              </a:extLst>
            </p:cNvPr>
            <p:cNvSpPr txBox="1"/>
            <p:nvPr/>
          </p:nvSpPr>
          <p:spPr>
            <a:xfrm>
              <a:off x="8921977" y="1925882"/>
              <a:ext cx="2926080" cy="1559401"/>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31" name="Group 30">
            <a:extLst>
              <a:ext uri="{FF2B5EF4-FFF2-40B4-BE49-F238E27FC236}">
                <a16:creationId xmlns:a16="http://schemas.microsoft.com/office/drawing/2014/main" id="{1C66FA5B-8D73-4B0B-97D1-67A8BFC19A1D}"/>
              </a:ext>
            </a:extLst>
          </p:cNvPr>
          <p:cNvGrpSpPr/>
          <p:nvPr/>
        </p:nvGrpSpPr>
        <p:grpSpPr>
          <a:xfrm>
            <a:off x="2548766" y="1219200"/>
            <a:ext cx="4046469" cy="5086710"/>
            <a:chOff x="3915125" y="822870"/>
            <a:chExt cx="4361751" cy="5483041"/>
          </a:xfrm>
        </p:grpSpPr>
        <p:sp>
          <p:nvSpPr>
            <p:cNvPr id="42" name="Shape">
              <a:extLst>
                <a:ext uri="{FF2B5EF4-FFF2-40B4-BE49-F238E27FC236}">
                  <a16:creationId xmlns:a16="http://schemas.microsoft.com/office/drawing/2014/main" id="{6763F692-BA39-435E-9CF4-B601E0EF955A}"/>
                </a:ext>
              </a:extLst>
            </p:cNvPr>
            <p:cNvSpPr/>
            <p:nvPr/>
          </p:nvSpPr>
          <p:spPr>
            <a:xfrm>
              <a:off x="5537566" y="822870"/>
              <a:ext cx="2739310" cy="2650639"/>
            </a:xfrm>
            <a:custGeom>
              <a:avLst/>
              <a:gdLst/>
              <a:ahLst/>
              <a:cxnLst>
                <a:cxn ang="0">
                  <a:pos x="wd2" y="hd2"/>
                </a:cxn>
                <a:cxn ang="5400000">
                  <a:pos x="wd2" y="hd2"/>
                </a:cxn>
                <a:cxn ang="10800000">
                  <a:pos x="wd2" y="hd2"/>
                </a:cxn>
                <a:cxn ang="16200000">
                  <a:pos x="wd2" y="hd2"/>
                </a:cxn>
              </a:cxnLst>
              <a:rect l="0" t="0" r="r" b="b"/>
              <a:pathLst>
                <a:path w="21308" h="21577" extrusionOk="0">
                  <a:moveTo>
                    <a:pt x="18235" y="11956"/>
                  </a:moveTo>
                  <a:lnTo>
                    <a:pt x="18235" y="7870"/>
                  </a:lnTo>
                  <a:lnTo>
                    <a:pt x="20912" y="7870"/>
                  </a:lnTo>
                  <a:cubicBezTo>
                    <a:pt x="21314" y="7870"/>
                    <a:pt x="21448" y="7333"/>
                    <a:pt x="21136" y="7099"/>
                  </a:cubicBezTo>
                  <a:lnTo>
                    <a:pt x="16450" y="3900"/>
                  </a:lnTo>
                  <a:lnTo>
                    <a:pt x="10871" y="70"/>
                  </a:lnTo>
                  <a:cubicBezTo>
                    <a:pt x="10737" y="-23"/>
                    <a:pt x="10559" y="-23"/>
                    <a:pt x="10447" y="70"/>
                  </a:cubicBezTo>
                  <a:lnTo>
                    <a:pt x="4869" y="3900"/>
                  </a:lnTo>
                  <a:lnTo>
                    <a:pt x="183" y="7099"/>
                  </a:lnTo>
                  <a:cubicBezTo>
                    <a:pt x="-152" y="7333"/>
                    <a:pt x="4" y="7870"/>
                    <a:pt x="406" y="7870"/>
                  </a:cubicBezTo>
                  <a:lnTo>
                    <a:pt x="3084" y="7870"/>
                  </a:lnTo>
                  <a:lnTo>
                    <a:pt x="3084" y="9201"/>
                  </a:lnTo>
                  <a:lnTo>
                    <a:pt x="3084" y="9201"/>
                  </a:lnTo>
                  <a:lnTo>
                    <a:pt x="3084" y="15833"/>
                  </a:lnTo>
                  <a:lnTo>
                    <a:pt x="3106" y="15833"/>
                  </a:lnTo>
                  <a:lnTo>
                    <a:pt x="3106" y="20970"/>
                  </a:lnTo>
                  <a:lnTo>
                    <a:pt x="3106" y="20970"/>
                  </a:lnTo>
                  <a:lnTo>
                    <a:pt x="3106" y="21577"/>
                  </a:lnTo>
                  <a:lnTo>
                    <a:pt x="18235" y="21577"/>
                  </a:lnTo>
                  <a:lnTo>
                    <a:pt x="18235" y="14338"/>
                  </a:lnTo>
                  <a:lnTo>
                    <a:pt x="18212" y="14338"/>
                  </a:lnTo>
                  <a:lnTo>
                    <a:pt x="18235" y="11956"/>
                  </a:lnTo>
                  <a:lnTo>
                    <a:pt x="18235" y="11956"/>
                  </a:lnTo>
                  <a:close/>
                </a:path>
              </a:pathLst>
            </a:custGeom>
            <a:solidFill>
              <a:schemeClr val="accent4"/>
            </a:solidFill>
            <a:ln w="12700">
              <a:miter lim="400000"/>
            </a:ln>
          </p:spPr>
          <p:txBody>
            <a:bodyPr lIns="28575" tIns="28575" rIns="28575" bIns="28575" anchor="ctr"/>
            <a:lstStyle/>
            <a:p>
              <a:pPr>
                <a:defRPr sz="3000">
                  <a:solidFill>
                    <a:srgbClr val="FFFFFF"/>
                  </a:solidFill>
                </a:defRPr>
              </a:pPr>
              <a:endParaRPr sz="2250"/>
            </a:p>
          </p:txBody>
        </p:sp>
        <p:sp>
          <p:nvSpPr>
            <p:cNvPr id="43" name="Freeform: Shape 42">
              <a:extLst>
                <a:ext uri="{FF2B5EF4-FFF2-40B4-BE49-F238E27FC236}">
                  <a16:creationId xmlns:a16="http://schemas.microsoft.com/office/drawing/2014/main" id="{C76C49DE-FA9A-44E3-8509-E4FFD261EF0A}"/>
                </a:ext>
              </a:extLst>
            </p:cNvPr>
            <p:cNvSpPr/>
            <p:nvPr/>
          </p:nvSpPr>
          <p:spPr>
            <a:xfrm>
              <a:off x="4924134" y="2770684"/>
              <a:ext cx="2662878" cy="1840240"/>
            </a:xfrm>
            <a:custGeom>
              <a:avLst/>
              <a:gdLst>
                <a:gd name="connsiteX0" fmla="*/ 299866 w 2662878"/>
                <a:gd name="connsiteY0" fmla="*/ 0 h 1840240"/>
                <a:gd name="connsiteX1" fmla="*/ 482267 w 2662878"/>
                <a:gd name="connsiteY1" fmla="*/ 0 h 1840240"/>
                <a:gd name="connsiteX2" fmla="*/ 955422 w 2662878"/>
                <a:gd name="connsiteY2" fmla="*/ 0 h 1840240"/>
                <a:gd name="connsiteX3" fmla="*/ 2657773 w 2662878"/>
                <a:gd name="connsiteY3" fmla="*/ 0 h 1840240"/>
                <a:gd name="connsiteX4" fmla="*/ 2662878 w 2662878"/>
                <a:gd name="connsiteY4" fmla="*/ 0 h 1840240"/>
                <a:gd name="connsiteX5" fmla="*/ 2662878 w 2662878"/>
                <a:gd name="connsiteY5" fmla="*/ 450 h 1840240"/>
                <a:gd name="connsiteX6" fmla="*/ 2662878 w 2662878"/>
                <a:gd name="connsiteY6" fmla="*/ 711876 h 1840240"/>
                <a:gd name="connsiteX7" fmla="*/ 2378327 w 2662878"/>
                <a:gd name="connsiteY7" fmla="*/ 711876 h 1840240"/>
                <a:gd name="connsiteX8" fmla="*/ 2378327 w 2662878"/>
                <a:gd name="connsiteY8" fmla="*/ 1840240 h 1840240"/>
                <a:gd name="connsiteX9" fmla="*/ 2378326 w 2662878"/>
                <a:gd name="connsiteY9" fmla="*/ 1840240 h 1840240"/>
                <a:gd name="connsiteX10" fmla="*/ 955422 w 2662878"/>
                <a:gd name="connsiteY10" fmla="*/ 1840240 h 1840240"/>
                <a:gd name="connsiteX11" fmla="*/ 482267 w 2662878"/>
                <a:gd name="connsiteY11" fmla="*/ 1840240 h 1840240"/>
                <a:gd name="connsiteX12" fmla="*/ 0 w 2662878"/>
                <a:gd name="connsiteY12" fmla="*/ 1840240 h 1840240"/>
                <a:gd name="connsiteX13" fmla="*/ 0 w 2662878"/>
                <a:gd name="connsiteY13" fmla="*/ 262405 h 1840240"/>
                <a:gd name="connsiteX14" fmla="*/ 299866 w 2662878"/>
                <a:gd name="connsiteY14" fmla="*/ 0 h 1840240"/>
                <a:gd name="connsiteX0" fmla="*/ 299866 w 2662878"/>
                <a:gd name="connsiteY0" fmla="*/ 0 h 1840240"/>
                <a:gd name="connsiteX1" fmla="*/ 482267 w 2662878"/>
                <a:gd name="connsiteY1" fmla="*/ 0 h 1840240"/>
                <a:gd name="connsiteX2" fmla="*/ 955422 w 2662878"/>
                <a:gd name="connsiteY2" fmla="*/ 0 h 1840240"/>
                <a:gd name="connsiteX3" fmla="*/ 2657773 w 2662878"/>
                <a:gd name="connsiteY3" fmla="*/ 0 h 1840240"/>
                <a:gd name="connsiteX4" fmla="*/ 2662878 w 2662878"/>
                <a:gd name="connsiteY4" fmla="*/ 0 h 1840240"/>
                <a:gd name="connsiteX5" fmla="*/ 2662878 w 2662878"/>
                <a:gd name="connsiteY5" fmla="*/ 450 h 1840240"/>
                <a:gd name="connsiteX6" fmla="*/ 2378327 w 2662878"/>
                <a:gd name="connsiteY6" fmla="*/ 711876 h 1840240"/>
                <a:gd name="connsiteX7" fmla="*/ 2378327 w 2662878"/>
                <a:gd name="connsiteY7" fmla="*/ 1840240 h 1840240"/>
                <a:gd name="connsiteX8" fmla="*/ 2378326 w 2662878"/>
                <a:gd name="connsiteY8" fmla="*/ 1840240 h 1840240"/>
                <a:gd name="connsiteX9" fmla="*/ 955422 w 2662878"/>
                <a:gd name="connsiteY9" fmla="*/ 1840240 h 1840240"/>
                <a:gd name="connsiteX10" fmla="*/ 482267 w 2662878"/>
                <a:gd name="connsiteY10" fmla="*/ 1840240 h 1840240"/>
                <a:gd name="connsiteX11" fmla="*/ 0 w 2662878"/>
                <a:gd name="connsiteY11" fmla="*/ 1840240 h 1840240"/>
                <a:gd name="connsiteX12" fmla="*/ 0 w 2662878"/>
                <a:gd name="connsiteY12" fmla="*/ 262405 h 1840240"/>
                <a:gd name="connsiteX13" fmla="*/ 299866 w 2662878"/>
                <a:gd name="connsiteY13" fmla="*/ 0 h 184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62878" h="1840240">
                  <a:moveTo>
                    <a:pt x="299866" y="0"/>
                  </a:moveTo>
                  <a:lnTo>
                    <a:pt x="482267" y="0"/>
                  </a:lnTo>
                  <a:lnTo>
                    <a:pt x="955422" y="0"/>
                  </a:lnTo>
                  <a:lnTo>
                    <a:pt x="2657773" y="0"/>
                  </a:lnTo>
                  <a:lnTo>
                    <a:pt x="2662878" y="0"/>
                  </a:lnTo>
                  <a:lnTo>
                    <a:pt x="2662878" y="450"/>
                  </a:lnTo>
                  <a:lnTo>
                    <a:pt x="2378327" y="711876"/>
                  </a:lnTo>
                  <a:lnTo>
                    <a:pt x="2378327" y="1840240"/>
                  </a:lnTo>
                  <a:lnTo>
                    <a:pt x="2378326" y="1840240"/>
                  </a:lnTo>
                  <a:lnTo>
                    <a:pt x="955422" y="1840240"/>
                  </a:lnTo>
                  <a:lnTo>
                    <a:pt x="482267" y="1840240"/>
                  </a:lnTo>
                  <a:lnTo>
                    <a:pt x="0" y="1840240"/>
                  </a:lnTo>
                  <a:lnTo>
                    <a:pt x="0" y="262405"/>
                  </a:lnTo>
                  <a:cubicBezTo>
                    <a:pt x="0" y="117483"/>
                    <a:pt x="134255" y="0"/>
                    <a:pt x="299866"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44" name="Freeform: Shape 43">
              <a:extLst>
                <a:ext uri="{FF2B5EF4-FFF2-40B4-BE49-F238E27FC236}">
                  <a16:creationId xmlns:a16="http://schemas.microsoft.com/office/drawing/2014/main" id="{F6798E52-C422-4EF5-A9B3-CED1360FD273}"/>
                </a:ext>
              </a:extLst>
            </p:cNvPr>
            <p:cNvSpPr/>
            <p:nvPr/>
          </p:nvSpPr>
          <p:spPr>
            <a:xfrm>
              <a:off x="3915125" y="4187801"/>
              <a:ext cx="3093124" cy="2118110"/>
            </a:xfrm>
            <a:custGeom>
              <a:avLst/>
              <a:gdLst>
                <a:gd name="connsiteX0" fmla="*/ 299866 w 3093124"/>
                <a:gd name="connsiteY0" fmla="*/ 0 h 2118110"/>
                <a:gd name="connsiteX1" fmla="*/ 912513 w 3093124"/>
                <a:gd name="connsiteY1" fmla="*/ 0 h 2118110"/>
                <a:gd name="connsiteX2" fmla="*/ 955422 w 3093124"/>
                <a:gd name="connsiteY2" fmla="*/ 0 h 2118110"/>
                <a:gd name="connsiteX3" fmla="*/ 3088019 w 3093124"/>
                <a:gd name="connsiteY3" fmla="*/ 0 h 2118110"/>
                <a:gd name="connsiteX4" fmla="*/ 3093124 w 3093124"/>
                <a:gd name="connsiteY4" fmla="*/ 0 h 2118110"/>
                <a:gd name="connsiteX5" fmla="*/ 3093124 w 3093124"/>
                <a:gd name="connsiteY5" fmla="*/ 450 h 2118110"/>
                <a:gd name="connsiteX6" fmla="*/ 3093124 w 3093124"/>
                <a:gd name="connsiteY6" fmla="*/ 711875 h 2118110"/>
                <a:gd name="connsiteX7" fmla="*/ 2808572 w 3093124"/>
                <a:gd name="connsiteY7" fmla="*/ 711875 h 2118110"/>
                <a:gd name="connsiteX8" fmla="*/ 2808572 w 3093124"/>
                <a:gd name="connsiteY8" fmla="*/ 2118110 h 2118110"/>
                <a:gd name="connsiteX9" fmla="*/ 0 w 3093124"/>
                <a:gd name="connsiteY9" fmla="*/ 2118110 h 2118110"/>
                <a:gd name="connsiteX10" fmla="*/ 0 w 3093124"/>
                <a:gd name="connsiteY10" fmla="*/ 262405 h 2118110"/>
                <a:gd name="connsiteX11" fmla="*/ 299866 w 3093124"/>
                <a:gd name="connsiteY11" fmla="*/ 0 h 2118110"/>
                <a:gd name="connsiteX0" fmla="*/ 299866 w 3093124"/>
                <a:gd name="connsiteY0" fmla="*/ 0 h 2118110"/>
                <a:gd name="connsiteX1" fmla="*/ 912513 w 3093124"/>
                <a:gd name="connsiteY1" fmla="*/ 0 h 2118110"/>
                <a:gd name="connsiteX2" fmla="*/ 955422 w 3093124"/>
                <a:gd name="connsiteY2" fmla="*/ 0 h 2118110"/>
                <a:gd name="connsiteX3" fmla="*/ 3088019 w 3093124"/>
                <a:gd name="connsiteY3" fmla="*/ 0 h 2118110"/>
                <a:gd name="connsiteX4" fmla="*/ 3093124 w 3093124"/>
                <a:gd name="connsiteY4" fmla="*/ 0 h 2118110"/>
                <a:gd name="connsiteX5" fmla="*/ 3093124 w 3093124"/>
                <a:gd name="connsiteY5" fmla="*/ 450 h 2118110"/>
                <a:gd name="connsiteX6" fmla="*/ 2808572 w 3093124"/>
                <a:gd name="connsiteY6" fmla="*/ 711875 h 2118110"/>
                <a:gd name="connsiteX7" fmla="*/ 2808572 w 3093124"/>
                <a:gd name="connsiteY7" fmla="*/ 2118110 h 2118110"/>
                <a:gd name="connsiteX8" fmla="*/ 0 w 3093124"/>
                <a:gd name="connsiteY8" fmla="*/ 2118110 h 2118110"/>
                <a:gd name="connsiteX9" fmla="*/ 0 w 3093124"/>
                <a:gd name="connsiteY9" fmla="*/ 262405 h 2118110"/>
                <a:gd name="connsiteX10" fmla="*/ 299866 w 3093124"/>
                <a:gd name="connsiteY10" fmla="*/ 0 h 2118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93124" h="2118110">
                  <a:moveTo>
                    <a:pt x="299866" y="0"/>
                  </a:moveTo>
                  <a:lnTo>
                    <a:pt x="912513" y="0"/>
                  </a:lnTo>
                  <a:lnTo>
                    <a:pt x="955422" y="0"/>
                  </a:lnTo>
                  <a:lnTo>
                    <a:pt x="3088019" y="0"/>
                  </a:lnTo>
                  <a:lnTo>
                    <a:pt x="3093124" y="0"/>
                  </a:lnTo>
                  <a:lnTo>
                    <a:pt x="3093124" y="450"/>
                  </a:lnTo>
                  <a:lnTo>
                    <a:pt x="2808572" y="711875"/>
                  </a:lnTo>
                  <a:lnTo>
                    <a:pt x="2808572" y="2118110"/>
                  </a:lnTo>
                  <a:lnTo>
                    <a:pt x="0" y="2118110"/>
                  </a:lnTo>
                  <a:lnTo>
                    <a:pt x="0" y="262405"/>
                  </a:lnTo>
                  <a:cubicBezTo>
                    <a:pt x="0" y="117483"/>
                    <a:pt x="134255" y="0"/>
                    <a:pt x="299866"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45" name="Freeform: Shape 44">
              <a:extLst>
                <a:ext uri="{FF2B5EF4-FFF2-40B4-BE49-F238E27FC236}">
                  <a16:creationId xmlns:a16="http://schemas.microsoft.com/office/drawing/2014/main" id="{4304B8A4-9CB4-4616-91F5-4D9FA848DD26}"/>
                </a:ext>
              </a:extLst>
            </p:cNvPr>
            <p:cNvSpPr/>
            <p:nvPr/>
          </p:nvSpPr>
          <p:spPr>
            <a:xfrm>
              <a:off x="7302461" y="2770684"/>
              <a:ext cx="579314" cy="711876"/>
            </a:xfrm>
            <a:custGeom>
              <a:avLst/>
              <a:gdLst>
                <a:gd name="connsiteX0" fmla="*/ 289657 w 579314"/>
                <a:gd name="connsiteY0" fmla="*/ 0 h 711876"/>
                <a:gd name="connsiteX1" fmla="*/ 579314 w 579314"/>
                <a:gd name="connsiteY1" fmla="*/ 253471 h 711876"/>
                <a:gd name="connsiteX2" fmla="*/ 579314 w 579314"/>
                <a:gd name="connsiteY2" fmla="*/ 711876 h 711876"/>
                <a:gd name="connsiteX3" fmla="*/ 0 w 579314"/>
                <a:gd name="connsiteY3" fmla="*/ 711876 h 711876"/>
                <a:gd name="connsiteX4" fmla="*/ 0 w 579314"/>
                <a:gd name="connsiteY4" fmla="*/ 253471 h 711876"/>
                <a:gd name="connsiteX5" fmla="*/ 289657 w 579314"/>
                <a:gd name="connsiteY5" fmla="*/ 0 h 711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314" h="711876">
                  <a:moveTo>
                    <a:pt x="289657" y="0"/>
                  </a:moveTo>
                  <a:cubicBezTo>
                    <a:pt x="449630" y="0"/>
                    <a:pt x="579314" y="113483"/>
                    <a:pt x="579314" y="253471"/>
                  </a:cubicBezTo>
                  <a:lnTo>
                    <a:pt x="579314" y="711876"/>
                  </a:lnTo>
                  <a:lnTo>
                    <a:pt x="0" y="711876"/>
                  </a:lnTo>
                  <a:lnTo>
                    <a:pt x="0" y="253471"/>
                  </a:lnTo>
                  <a:cubicBezTo>
                    <a:pt x="0" y="113483"/>
                    <a:pt x="129684" y="0"/>
                    <a:pt x="289657" y="0"/>
                  </a:cubicBez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46" name="Freeform: Shape 45">
              <a:extLst>
                <a:ext uri="{FF2B5EF4-FFF2-40B4-BE49-F238E27FC236}">
                  <a16:creationId xmlns:a16="http://schemas.microsoft.com/office/drawing/2014/main" id="{9E37E690-873F-4D46-934F-CB0FDAF0F9AD}"/>
                </a:ext>
              </a:extLst>
            </p:cNvPr>
            <p:cNvSpPr/>
            <p:nvPr/>
          </p:nvSpPr>
          <p:spPr>
            <a:xfrm>
              <a:off x="6723697" y="4187800"/>
              <a:ext cx="579314" cy="711876"/>
            </a:xfrm>
            <a:custGeom>
              <a:avLst/>
              <a:gdLst>
                <a:gd name="connsiteX0" fmla="*/ 289657 w 579314"/>
                <a:gd name="connsiteY0" fmla="*/ 0 h 711876"/>
                <a:gd name="connsiteX1" fmla="*/ 579314 w 579314"/>
                <a:gd name="connsiteY1" fmla="*/ 253471 h 711876"/>
                <a:gd name="connsiteX2" fmla="*/ 579314 w 579314"/>
                <a:gd name="connsiteY2" fmla="*/ 711876 h 711876"/>
                <a:gd name="connsiteX3" fmla="*/ 0 w 579314"/>
                <a:gd name="connsiteY3" fmla="*/ 711876 h 711876"/>
                <a:gd name="connsiteX4" fmla="*/ 0 w 579314"/>
                <a:gd name="connsiteY4" fmla="*/ 253471 h 711876"/>
                <a:gd name="connsiteX5" fmla="*/ 289657 w 579314"/>
                <a:gd name="connsiteY5" fmla="*/ 0 h 711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314" h="711876">
                  <a:moveTo>
                    <a:pt x="289657" y="0"/>
                  </a:moveTo>
                  <a:cubicBezTo>
                    <a:pt x="449630" y="0"/>
                    <a:pt x="579314" y="113483"/>
                    <a:pt x="579314" y="253471"/>
                  </a:cubicBezTo>
                  <a:lnTo>
                    <a:pt x="579314" y="711876"/>
                  </a:lnTo>
                  <a:lnTo>
                    <a:pt x="0" y="711876"/>
                  </a:lnTo>
                  <a:lnTo>
                    <a:pt x="0" y="253471"/>
                  </a:lnTo>
                  <a:cubicBezTo>
                    <a:pt x="0" y="113483"/>
                    <a:pt x="129684" y="0"/>
                    <a:pt x="289657" y="0"/>
                  </a:cubicBez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pic>
        <p:nvPicPr>
          <p:cNvPr id="32" name="Graphic 31" descr="Lightbulb">
            <a:extLst>
              <a:ext uri="{FF2B5EF4-FFF2-40B4-BE49-F238E27FC236}">
                <a16:creationId xmlns:a16="http://schemas.microsoft.com/office/drawing/2014/main" id="{84DE8A81-7DCD-4784-AF95-97629354E60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79017" y="1635877"/>
            <a:ext cx="1091132" cy="1091132"/>
          </a:xfrm>
          <a:prstGeom prst="rect">
            <a:avLst/>
          </a:prstGeom>
          <a:effectLst/>
        </p:spPr>
      </p:pic>
      <p:pic>
        <p:nvPicPr>
          <p:cNvPr id="40" name="Graphic 39" descr="Stopwatch">
            <a:extLst>
              <a:ext uri="{FF2B5EF4-FFF2-40B4-BE49-F238E27FC236}">
                <a16:creationId xmlns:a16="http://schemas.microsoft.com/office/drawing/2014/main" id="{0B845CDE-B1EE-46A5-B3CC-A7D16AD541E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042480" y="3180721"/>
            <a:ext cx="1091132" cy="1091132"/>
          </a:xfrm>
          <a:prstGeom prst="rect">
            <a:avLst/>
          </a:prstGeom>
          <a:effectLst/>
        </p:spPr>
      </p:pic>
      <p:pic>
        <p:nvPicPr>
          <p:cNvPr id="41" name="Graphic 40" descr="Gears">
            <a:extLst>
              <a:ext uri="{FF2B5EF4-FFF2-40B4-BE49-F238E27FC236}">
                <a16:creationId xmlns:a16="http://schemas.microsoft.com/office/drawing/2014/main" id="{0D6C0A76-9D31-4D81-804C-5ECACA2EF9F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139060" y="4644139"/>
            <a:ext cx="1424974" cy="142497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3-Step </a:t>
            </a:r>
            <a:r>
              <a:rPr lang="en-US"/>
              <a:t>Rising Arrow </a:t>
            </a:r>
            <a:r>
              <a:rPr lang="en-US" dirty="0"/>
              <a:t>– Slide Template</a:t>
            </a:r>
          </a:p>
        </p:txBody>
      </p:sp>
      <p:grpSp>
        <p:nvGrpSpPr>
          <p:cNvPr id="24" name="Group 23">
            <a:extLst>
              <a:ext uri="{FF2B5EF4-FFF2-40B4-BE49-F238E27FC236}">
                <a16:creationId xmlns:a16="http://schemas.microsoft.com/office/drawing/2014/main" id="{D0B58AE6-7232-440F-A6FB-050EF4C33D9D}"/>
              </a:ext>
            </a:extLst>
          </p:cNvPr>
          <p:cNvGrpSpPr/>
          <p:nvPr/>
        </p:nvGrpSpPr>
        <p:grpSpPr>
          <a:xfrm>
            <a:off x="6586464" y="3089964"/>
            <a:ext cx="2194560" cy="1260003"/>
            <a:chOff x="8921977" y="1394910"/>
            <a:chExt cx="2926080" cy="1680003"/>
          </a:xfrm>
        </p:grpSpPr>
        <p:sp>
          <p:nvSpPr>
            <p:cNvPr id="25" name="TextBox 24">
              <a:extLst>
                <a:ext uri="{FF2B5EF4-FFF2-40B4-BE49-F238E27FC236}">
                  <a16:creationId xmlns:a16="http://schemas.microsoft.com/office/drawing/2014/main" id="{4F2945C2-55A7-4410-A054-C269B150EA83}"/>
                </a:ext>
              </a:extLst>
            </p:cNvPr>
            <p:cNvSpPr txBox="1"/>
            <p:nvPr/>
          </p:nvSpPr>
          <p:spPr>
            <a:xfrm>
              <a:off x="8921977" y="1394910"/>
              <a:ext cx="2926080" cy="533480"/>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26" name="TextBox 25">
              <a:extLst>
                <a:ext uri="{FF2B5EF4-FFF2-40B4-BE49-F238E27FC236}">
                  <a16:creationId xmlns:a16="http://schemas.microsoft.com/office/drawing/2014/main" id="{F1C78FCE-8B36-4F9D-BC38-5AB129914AF5}"/>
                </a:ext>
              </a:extLst>
            </p:cNvPr>
            <p:cNvSpPr txBox="1"/>
            <p:nvPr/>
          </p:nvSpPr>
          <p:spPr>
            <a:xfrm>
              <a:off x="8921977" y="1925882"/>
              <a:ext cx="2926080" cy="1149031"/>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27" name="Group 26">
            <a:extLst>
              <a:ext uri="{FF2B5EF4-FFF2-40B4-BE49-F238E27FC236}">
                <a16:creationId xmlns:a16="http://schemas.microsoft.com/office/drawing/2014/main" id="{6419F1EB-904C-4A95-9898-CFD73270667C}"/>
              </a:ext>
            </a:extLst>
          </p:cNvPr>
          <p:cNvGrpSpPr/>
          <p:nvPr/>
        </p:nvGrpSpPr>
        <p:grpSpPr>
          <a:xfrm>
            <a:off x="6008600" y="4652951"/>
            <a:ext cx="2194560" cy="1260003"/>
            <a:chOff x="8921977" y="4001571"/>
            <a:chExt cx="2926080" cy="1680003"/>
          </a:xfrm>
        </p:grpSpPr>
        <p:sp>
          <p:nvSpPr>
            <p:cNvPr id="28" name="TextBox 27">
              <a:extLst>
                <a:ext uri="{FF2B5EF4-FFF2-40B4-BE49-F238E27FC236}">
                  <a16:creationId xmlns:a16="http://schemas.microsoft.com/office/drawing/2014/main" id="{93C7ABCC-1F09-44B8-B2B4-E2781F2DA0B8}"/>
                </a:ext>
              </a:extLst>
            </p:cNvPr>
            <p:cNvSpPr txBox="1"/>
            <p:nvPr/>
          </p:nvSpPr>
          <p:spPr>
            <a:xfrm>
              <a:off x="8921977" y="4001571"/>
              <a:ext cx="2926080" cy="533480"/>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29" name="TextBox 28">
              <a:extLst>
                <a:ext uri="{FF2B5EF4-FFF2-40B4-BE49-F238E27FC236}">
                  <a16:creationId xmlns:a16="http://schemas.microsoft.com/office/drawing/2014/main" id="{A01FECD5-BC2C-4D4C-9800-F39E4C2AF3F6}"/>
                </a:ext>
              </a:extLst>
            </p:cNvPr>
            <p:cNvSpPr txBox="1"/>
            <p:nvPr/>
          </p:nvSpPr>
          <p:spPr>
            <a:xfrm>
              <a:off x="8921977" y="4532543"/>
              <a:ext cx="2926080" cy="1149031"/>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34" name="Group 33">
            <a:extLst>
              <a:ext uri="{FF2B5EF4-FFF2-40B4-BE49-F238E27FC236}">
                <a16:creationId xmlns:a16="http://schemas.microsoft.com/office/drawing/2014/main" id="{F45055A4-7912-4AE5-AB7A-C3D8F1D05B45}"/>
              </a:ext>
            </a:extLst>
          </p:cNvPr>
          <p:cNvGrpSpPr/>
          <p:nvPr/>
        </p:nvGrpSpPr>
        <p:grpSpPr>
          <a:xfrm>
            <a:off x="659052" y="1146277"/>
            <a:ext cx="2194560" cy="2452636"/>
            <a:chOff x="332936" y="2555951"/>
            <a:chExt cx="2926080" cy="3270182"/>
          </a:xfrm>
        </p:grpSpPr>
        <p:sp>
          <p:nvSpPr>
            <p:cNvPr id="35" name="TextBox 34">
              <a:extLst>
                <a:ext uri="{FF2B5EF4-FFF2-40B4-BE49-F238E27FC236}">
                  <a16:creationId xmlns:a16="http://schemas.microsoft.com/office/drawing/2014/main" id="{C9CEEF34-3D18-47B1-B34F-D0699E195FFD}"/>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solidFill>
                    <a:schemeClr val="bg1"/>
                  </a:solidFill>
                </a:rPr>
                <a:t>Lorem Ipsum</a:t>
              </a:r>
            </a:p>
          </p:txBody>
        </p:sp>
        <p:sp>
          <p:nvSpPr>
            <p:cNvPr id="36" name="TextBox 35">
              <a:extLst>
                <a:ext uri="{FF2B5EF4-FFF2-40B4-BE49-F238E27FC236}">
                  <a16:creationId xmlns:a16="http://schemas.microsoft.com/office/drawing/2014/main" id="{B35ECA42-B72C-414E-B7A6-9BD5BA37AF6F}"/>
                </a:ext>
              </a:extLst>
            </p:cNvPr>
            <p:cNvSpPr txBox="1"/>
            <p:nvPr/>
          </p:nvSpPr>
          <p:spPr>
            <a:xfrm>
              <a:off x="332936" y="3086920"/>
              <a:ext cx="2926080" cy="2739213"/>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37" name="Group 36">
            <a:extLst>
              <a:ext uri="{FF2B5EF4-FFF2-40B4-BE49-F238E27FC236}">
                <a16:creationId xmlns:a16="http://schemas.microsoft.com/office/drawing/2014/main" id="{352F1F56-A2F4-4933-807A-68C86DBBE17C}"/>
              </a:ext>
            </a:extLst>
          </p:cNvPr>
          <p:cNvGrpSpPr/>
          <p:nvPr/>
        </p:nvGrpSpPr>
        <p:grpSpPr>
          <a:xfrm>
            <a:off x="7164327" y="1219200"/>
            <a:ext cx="1589846" cy="1567780"/>
            <a:chOff x="8921977" y="1394910"/>
            <a:chExt cx="2926080" cy="2090373"/>
          </a:xfrm>
        </p:grpSpPr>
        <p:sp>
          <p:nvSpPr>
            <p:cNvPr id="38" name="TextBox 37">
              <a:extLst>
                <a:ext uri="{FF2B5EF4-FFF2-40B4-BE49-F238E27FC236}">
                  <a16:creationId xmlns:a16="http://schemas.microsoft.com/office/drawing/2014/main" id="{84D9F865-DD5C-45ED-9847-FE182EB771F9}"/>
                </a:ext>
              </a:extLst>
            </p:cNvPr>
            <p:cNvSpPr txBox="1"/>
            <p:nvPr/>
          </p:nvSpPr>
          <p:spPr>
            <a:xfrm>
              <a:off x="8921977" y="1394910"/>
              <a:ext cx="2926080" cy="533480"/>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39" name="TextBox 38">
              <a:extLst>
                <a:ext uri="{FF2B5EF4-FFF2-40B4-BE49-F238E27FC236}">
                  <a16:creationId xmlns:a16="http://schemas.microsoft.com/office/drawing/2014/main" id="{DB8683F8-17A7-4FB5-9152-E11D1F77BC23}"/>
                </a:ext>
              </a:extLst>
            </p:cNvPr>
            <p:cNvSpPr txBox="1"/>
            <p:nvPr/>
          </p:nvSpPr>
          <p:spPr>
            <a:xfrm>
              <a:off x="8921977" y="1925882"/>
              <a:ext cx="2926080" cy="1559401"/>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31" name="Group 30">
            <a:extLst>
              <a:ext uri="{FF2B5EF4-FFF2-40B4-BE49-F238E27FC236}">
                <a16:creationId xmlns:a16="http://schemas.microsoft.com/office/drawing/2014/main" id="{1C66FA5B-8D73-4B0B-97D1-67A8BFC19A1D}"/>
              </a:ext>
            </a:extLst>
          </p:cNvPr>
          <p:cNvGrpSpPr/>
          <p:nvPr/>
        </p:nvGrpSpPr>
        <p:grpSpPr>
          <a:xfrm>
            <a:off x="2548766" y="1219200"/>
            <a:ext cx="4046469" cy="5086710"/>
            <a:chOff x="3915125" y="822870"/>
            <a:chExt cx="4361751" cy="5483041"/>
          </a:xfrm>
        </p:grpSpPr>
        <p:sp>
          <p:nvSpPr>
            <p:cNvPr id="42" name="Shape">
              <a:extLst>
                <a:ext uri="{FF2B5EF4-FFF2-40B4-BE49-F238E27FC236}">
                  <a16:creationId xmlns:a16="http://schemas.microsoft.com/office/drawing/2014/main" id="{6763F692-BA39-435E-9CF4-B601E0EF955A}"/>
                </a:ext>
              </a:extLst>
            </p:cNvPr>
            <p:cNvSpPr/>
            <p:nvPr/>
          </p:nvSpPr>
          <p:spPr>
            <a:xfrm>
              <a:off x="5537566" y="822870"/>
              <a:ext cx="2739310" cy="2650639"/>
            </a:xfrm>
            <a:custGeom>
              <a:avLst/>
              <a:gdLst/>
              <a:ahLst/>
              <a:cxnLst>
                <a:cxn ang="0">
                  <a:pos x="wd2" y="hd2"/>
                </a:cxn>
                <a:cxn ang="5400000">
                  <a:pos x="wd2" y="hd2"/>
                </a:cxn>
                <a:cxn ang="10800000">
                  <a:pos x="wd2" y="hd2"/>
                </a:cxn>
                <a:cxn ang="16200000">
                  <a:pos x="wd2" y="hd2"/>
                </a:cxn>
              </a:cxnLst>
              <a:rect l="0" t="0" r="r" b="b"/>
              <a:pathLst>
                <a:path w="21308" h="21577" extrusionOk="0">
                  <a:moveTo>
                    <a:pt x="18235" y="11956"/>
                  </a:moveTo>
                  <a:lnTo>
                    <a:pt x="18235" y="7870"/>
                  </a:lnTo>
                  <a:lnTo>
                    <a:pt x="20912" y="7870"/>
                  </a:lnTo>
                  <a:cubicBezTo>
                    <a:pt x="21314" y="7870"/>
                    <a:pt x="21448" y="7333"/>
                    <a:pt x="21136" y="7099"/>
                  </a:cubicBezTo>
                  <a:lnTo>
                    <a:pt x="16450" y="3900"/>
                  </a:lnTo>
                  <a:lnTo>
                    <a:pt x="10871" y="70"/>
                  </a:lnTo>
                  <a:cubicBezTo>
                    <a:pt x="10737" y="-23"/>
                    <a:pt x="10559" y="-23"/>
                    <a:pt x="10447" y="70"/>
                  </a:cubicBezTo>
                  <a:lnTo>
                    <a:pt x="4869" y="3900"/>
                  </a:lnTo>
                  <a:lnTo>
                    <a:pt x="183" y="7099"/>
                  </a:lnTo>
                  <a:cubicBezTo>
                    <a:pt x="-152" y="7333"/>
                    <a:pt x="4" y="7870"/>
                    <a:pt x="406" y="7870"/>
                  </a:cubicBezTo>
                  <a:lnTo>
                    <a:pt x="3084" y="7870"/>
                  </a:lnTo>
                  <a:lnTo>
                    <a:pt x="3084" y="9201"/>
                  </a:lnTo>
                  <a:lnTo>
                    <a:pt x="3084" y="9201"/>
                  </a:lnTo>
                  <a:lnTo>
                    <a:pt x="3084" y="15833"/>
                  </a:lnTo>
                  <a:lnTo>
                    <a:pt x="3106" y="15833"/>
                  </a:lnTo>
                  <a:lnTo>
                    <a:pt x="3106" y="20970"/>
                  </a:lnTo>
                  <a:lnTo>
                    <a:pt x="3106" y="20970"/>
                  </a:lnTo>
                  <a:lnTo>
                    <a:pt x="3106" y="21577"/>
                  </a:lnTo>
                  <a:lnTo>
                    <a:pt x="18235" y="21577"/>
                  </a:lnTo>
                  <a:lnTo>
                    <a:pt x="18235" y="14338"/>
                  </a:lnTo>
                  <a:lnTo>
                    <a:pt x="18212" y="14338"/>
                  </a:lnTo>
                  <a:lnTo>
                    <a:pt x="18235" y="11956"/>
                  </a:lnTo>
                  <a:lnTo>
                    <a:pt x="18235" y="11956"/>
                  </a:lnTo>
                  <a:close/>
                </a:path>
              </a:pathLst>
            </a:custGeom>
            <a:solidFill>
              <a:schemeClr val="accent4"/>
            </a:solidFill>
            <a:ln w="12700">
              <a:miter lim="400000"/>
            </a:ln>
          </p:spPr>
          <p:txBody>
            <a:bodyPr lIns="28575" tIns="28575" rIns="28575" bIns="28575" anchor="ctr"/>
            <a:lstStyle/>
            <a:p>
              <a:pPr>
                <a:defRPr sz="3000">
                  <a:solidFill>
                    <a:srgbClr val="FFFFFF"/>
                  </a:solidFill>
                </a:defRPr>
              </a:pPr>
              <a:endParaRPr sz="2250"/>
            </a:p>
          </p:txBody>
        </p:sp>
        <p:sp>
          <p:nvSpPr>
            <p:cNvPr id="43" name="Freeform: Shape 42">
              <a:extLst>
                <a:ext uri="{FF2B5EF4-FFF2-40B4-BE49-F238E27FC236}">
                  <a16:creationId xmlns:a16="http://schemas.microsoft.com/office/drawing/2014/main" id="{C76C49DE-FA9A-44E3-8509-E4FFD261EF0A}"/>
                </a:ext>
              </a:extLst>
            </p:cNvPr>
            <p:cNvSpPr/>
            <p:nvPr/>
          </p:nvSpPr>
          <p:spPr>
            <a:xfrm>
              <a:off x="4924134" y="2770684"/>
              <a:ext cx="2662878" cy="1840240"/>
            </a:xfrm>
            <a:custGeom>
              <a:avLst/>
              <a:gdLst>
                <a:gd name="connsiteX0" fmla="*/ 299866 w 2662878"/>
                <a:gd name="connsiteY0" fmla="*/ 0 h 1840240"/>
                <a:gd name="connsiteX1" fmla="*/ 482267 w 2662878"/>
                <a:gd name="connsiteY1" fmla="*/ 0 h 1840240"/>
                <a:gd name="connsiteX2" fmla="*/ 955422 w 2662878"/>
                <a:gd name="connsiteY2" fmla="*/ 0 h 1840240"/>
                <a:gd name="connsiteX3" fmla="*/ 2657773 w 2662878"/>
                <a:gd name="connsiteY3" fmla="*/ 0 h 1840240"/>
                <a:gd name="connsiteX4" fmla="*/ 2662878 w 2662878"/>
                <a:gd name="connsiteY4" fmla="*/ 0 h 1840240"/>
                <a:gd name="connsiteX5" fmla="*/ 2662878 w 2662878"/>
                <a:gd name="connsiteY5" fmla="*/ 450 h 1840240"/>
                <a:gd name="connsiteX6" fmla="*/ 2662878 w 2662878"/>
                <a:gd name="connsiteY6" fmla="*/ 711876 h 1840240"/>
                <a:gd name="connsiteX7" fmla="*/ 2378327 w 2662878"/>
                <a:gd name="connsiteY7" fmla="*/ 711876 h 1840240"/>
                <a:gd name="connsiteX8" fmla="*/ 2378327 w 2662878"/>
                <a:gd name="connsiteY8" fmla="*/ 1840240 h 1840240"/>
                <a:gd name="connsiteX9" fmla="*/ 2378326 w 2662878"/>
                <a:gd name="connsiteY9" fmla="*/ 1840240 h 1840240"/>
                <a:gd name="connsiteX10" fmla="*/ 955422 w 2662878"/>
                <a:gd name="connsiteY10" fmla="*/ 1840240 h 1840240"/>
                <a:gd name="connsiteX11" fmla="*/ 482267 w 2662878"/>
                <a:gd name="connsiteY11" fmla="*/ 1840240 h 1840240"/>
                <a:gd name="connsiteX12" fmla="*/ 0 w 2662878"/>
                <a:gd name="connsiteY12" fmla="*/ 1840240 h 1840240"/>
                <a:gd name="connsiteX13" fmla="*/ 0 w 2662878"/>
                <a:gd name="connsiteY13" fmla="*/ 262405 h 1840240"/>
                <a:gd name="connsiteX14" fmla="*/ 299866 w 2662878"/>
                <a:gd name="connsiteY14" fmla="*/ 0 h 1840240"/>
                <a:gd name="connsiteX0" fmla="*/ 299866 w 2662878"/>
                <a:gd name="connsiteY0" fmla="*/ 0 h 1840240"/>
                <a:gd name="connsiteX1" fmla="*/ 482267 w 2662878"/>
                <a:gd name="connsiteY1" fmla="*/ 0 h 1840240"/>
                <a:gd name="connsiteX2" fmla="*/ 955422 w 2662878"/>
                <a:gd name="connsiteY2" fmla="*/ 0 h 1840240"/>
                <a:gd name="connsiteX3" fmla="*/ 2657773 w 2662878"/>
                <a:gd name="connsiteY3" fmla="*/ 0 h 1840240"/>
                <a:gd name="connsiteX4" fmla="*/ 2662878 w 2662878"/>
                <a:gd name="connsiteY4" fmla="*/ 0 h 1840240"/>
                <a:gd name="connsiteX5" fmla="*/ 2662878 w 2662878"/>
                <a:gd name="connsiteY5" fmla="*/ 450 h 1840240"/>
                <a:gd name="connsiteX6" fmla="*/ 2378327 w 2662878"/>
                <a:gd name="connsiteY6" fmla="*/ 711876 h 1840240"/>
                <a:gd name="connsiteX7" fmla="*/ 2378327 w 2662878"/>
                <a:gd name="connsiteY7" fmla="*/ 1840240 h 1840240"/>
                <a:gd name="connsiteX8" fmla="*/ 2378326 w 2662878"/>
                <a:gd name="connsiteY8" fmla="*/ 1840240 h 1840240"/>
                <a:gd name="connsiteX9" fmla="*/ 955422 w 2662878"/>
                <a:gd name="connsiteY9" fmla="*/ 1840240 h 1840240"/>
                <a:gd name="connsiteX10" fmla="*/ 482267 w 2662878"/>
                <a:gd name="connsiteY10" fmla="*/ 1840240 h 1840240"/>
                <a:gd name="connsiteX11" fmla="*/ 0 w 2662878"/>
                <a:gd name="connsiteY11" fmla="*/ 1840240 h 1840240"/>
                <a:gd name="connsiteX12" fmla="*/ 0 w 2662878"/>
                <a:gd name="connsiteY12" fmla="*/ 262405 h 1840240"/>
                <a:gd name="connsiteX13" fmla="*/ 299866 w 2662878"/>
                <a:gd name="connsiteY13" fmla="*/ 0 h 184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62878" h="1840240">
                  <a:moveTo>
                    <a:pt x="299866" y="0"/>
                  </a:moveTo>
                  <a:lnTo>
                    <a:pt x="482267" y="0"/>
                  </a:lnTo>
                  <a:lnTo>
                    <a:pt x="955422" y="0"/>
                  </a:lnTo>
                  <a:lnTo>
                    <a:pt x="2657773" y="0"/>
                  </a:lnTo>
                  <a:lnTo>
                    <a:pt x="2662878" y="0"/>
                  </a:lnTo>
                  <a:lnTo>
                    <a:pt x="2662878" y="450"/>
                  </a:lnTo>
                  <a:lnTo>
                    <a:pt x="2378327" y="711876"/>
                  </a:lnTo>
                  <a:lnTo>
                    <a:pt x="2378327" y="1840240"/>
                  </a:lnTo>
                  <a:lnTo>
                    <a:pt x="2378326" y="1840240"/>
                  </a:lnTo>
                  <a:lnTo>
                    <a:pt x="955422" y="1840240"/>
                  </a:lnTo>
                  <a:lnTo>
                    <a:pt x="482267" y="1840240"/>
                  </a:lnTo>
                  <a:lnTo>
                    <a:pt x="0" y="1840240"/>
                  </a:lnTo>
                  <a:lnTo>
                    <a:pt x="0" y="262405"/>
                  </a:lnTo>
                  <a:cubicBezTo>
                    <a:pt x="0" y="117483"/>
                    <a:pt x="134255" y="0"/>
                    <a:pt x="299866"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44" name="Freeform: Shape 43">
              <a:extLst>
                <a:ext uri="{FF2B5EF4-FFF2-40B4-BE49-F238E27FC236}">
                  <a16:creationId xmlns:a16="http://schemas.microsoft.com/office/drawing/2014/main" id="{F6798E52-C422-4EF5-A9B3-CED1360FD273}"/>
                </a:ext>
              </a:extLst>
            </p:cNvPr>
            <p:cNvSpPr/>
            <p:nvPr/>
          </p:nvSpPr>
          <p:spPr>
            <a:xfrm>
              <a:off x="3915125" y="4187801"/>
              <a:ext cx="3093124" cy="2118110"/>
            </a:xfrm>
            <a:custGeom>
              <a:avLst/>
              <a:gdLst>
                <a:gd name="connsiteX0" fmla="*/ 299866 w 3093124"/>
                <a:gd name="connsiteY0" fmla="*/ 0 h 2118110"/>
                <a:gd name="connsiteX1" fmla="*/ 912513 w 3093124"/>
                <a:gd name="connsiteY1" fmla="*/ 0 h 2118110"/>
                <a:gd name="connsiteX2" fmla="*/ 955422 w 3093124"/>
                <a:gd name="connsiteY2" fmla="*/ 0 h 2118110"/>
                <a:gd name="connsiteX3" fmla="*/ 3088019 w 3093124"/>
                <a:gd name="connsiteY3" fmla="*/ 0 h 2118110"/>
                <a:gd name="connsiteX4" fmla="*/ 3093124 w 3093124"/>
                <a:gd name="connsiteY4" fmla="*/ 0 h 2118110"/>
                <a:gd name="connsiteX5" fmla="*/ 3093124 w 3093124"/>
                <a:gd name="connsiteY5" fmla="*/ 450 h 2118110"/>
                <a:gd name="connsiteX6" fmla="*/ 3093124 w 3093124"/>
                <a:gd name="connsiteY6" fmla="*/ 711875 h 2118110"/>
                <a:gd name="connsiteX7" fmla="*/ 2808572 w 3093124"/>
                <a:gd name="connsiteY7" fmla="*/ 711875 h 2118110"/>
                <a:gd name="connsiteX8" fmla="*/ 2808572 w 3093124"/>
                <a:gd name="connsiteY8" fmla="*/ 2118110 h 2118110"/>
                <a:gd name="connsiteX9" fmla="*/ 0 w 3093124"/>
                <a:gd name="connsiteY9" fmla="*/ 2118110 h 2118110"/>
                <a:gd name="connsiteX10" fmla="*/ 0 w 3093124"/>
                <a:gd name="connsiteY10" fmla="*/ 262405 h 2118110"/>
                <a:gd name="connsiteX11" fmla="*/ 299866 w 3093124"/>
                <a:gd name="connsiteY11" fmla="*/ 0 h 2118110"/>
                <a:gd name="connsiteX0" fmla="*/ 299866 w 3093124"/>
                <a:gd name="connsiteY0" fmla="*/ 0 h 2118110"/>
                <a:gd name="connsiteX1" fmla="*/ 912513 w 3093124"/>
                <a:gd name="connsiteY1" fmla="*/ 0 h 2118110"/>
                <a:gd name="connsiteX2" fmla="*/ 955422 w 3093124"/>
                <a:gd name="connsiteY2" fmla="*/ 0 h 2118110"/>
                <a:gd name="connsiteX3" fmla="*/ 3088019 w 3093124"/>
                <a:gd name="connsiteY3" fmla="*/ 0 h 2118110"/>
                <a:gd name="connsiteX4" fmla="*/ 3093124 w 3093124"/>
                <a:gd name="connsiteY4" fmla="*/ 0 h 2118110"/>
                <a:gd name="connsiteX5" fmla="*/ 3093124 w 3093124"/>
                <a:gd name="connsiteY5" fmla="*/ 450 h 2118110"/>
                <a:gd name="connsiteX6" fmla="*/ 2808572 w 3093124"/>
                <a:gd name="connsiteY6" fmla="*/ 711875 h 2118110"/>
                <a:gd name="connsiteX7" fmla="*/ 2808572 w 3093124"/>
                <a:gd name="connsiteY7" fmla="*/ 2118110 h 2118110"/>
                <a:gd name="connsiteX8" fmla="*/ 0 w 3093124"/>
                <a:gd name="connsiteY8" fmla="*/ 2118110 h 2118110"/>
                <a:gd name="connsiteX9" fmla="*/ 0 w 3093124"/>
                <a:gd name="connsiteY9" fmla="*/ 262405 h 2118110"/>
                <a:gd name="connsiteX10" fmla="*/ 299866 w 3093124"/>
                <a:gd name="connsiteY10" fmla="*/ 0 h 2118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93124" h="2118110">
                  <a:moveTo>
                    <a:pt x="299866" y="0"/>
                  </a:moveTo>
                  <a:lnTo>
                    <a:pt x="912513" y="0"/>
                  </a:lnTo>
                  <a:lnTo>
                    <a:pt x="955422" y="0"/>
                  </a:lnTo>
                  <a:lnTo>
                    <a:pt x="3088019" y="0"/>
                  </a:lnTo>
                  <a:lnTo>
                    <a:pt x="3093124" y="0"/>
                  </a:lnTo>
                  <a:lnTo>
                    <a:pt x="3093124" y="450"/>
                  </a:lnTo>
                  <a:lnTo>
                    <a:pt x="2808572" y="711875"/>
                  </a:lnTo>
                  <a:lnTo>
                    <a:pt x="2808572" y="2118110"/>
                  </a:lnTo>
                  <a:lnTo>
                    <a:pt x="0" y="2118110"/>
                  </a:lnTo>
                  <a:lnTo>
                    <a:pt x="0" y="262405"/>
                  </a:lnTo>
                  <a:cubicBezTo>
                    <a:pt x="0" y="117483"/>
                    <a:pt x="134255" y="0"/>
                    <a:pt x="299866"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45" name="Freeform: Shape 44">
              <a:extLst>
                <a:ext uri="{FF2B5EF4-FFF2-40B4-BE49-F238E27FC236}">
                  <a16:creationId xmlns:a16="http://schemas.microsoft.com/office/drawing/2014/main" id="{4304B8A4-9CB4-4616-91F5-4D9FA848DD26}"/>
                </a:ext>
              </a:extLst>
            </p:cNvPr>
            <p:cNvSpPr/>
            <p:nvPr/>
          </p:nvSpPr>
          <p:spPr>
            <a:xfrm>
              <a:off x="7302461" y="2770684"/>
              <a:ext cx="579314" cy="711876"/>
            </a:xfrm>
            <a:custGeom>
              <a:avLst/>
              <a:gdLst>
                <a:gd name="connsiteX0" fmla="*/ 289657 w 579314"/>
                <a:gd name="connsiteY0" fmla="*/ 0 h 711876"/>
                <a:gd name="connsiteX1" fmla="*/ 579314 w 579314"/>
                <a:gd name="connsiteY1" fmla="*/ 253471 h 711876"/>
                <a:gd name="connsiteX2" fmla="*/ 579314 w 579314"/>
                <a:gd name="connsiteY2" fmla="*/ 711876 h 711876"/>
                <a:gd name="connsiteX3" fmla="*/ 0 w 579314"/>
                <a:gd name="connsiteY3" fmla="*/ 711876 h 711876"/>
                <a:gd name="connsiteX4" fmla="*/ 0 w 579314"/>
                <a:gd name="connsiteY4" fmla="*/ 253471 h 711876"/>
                <a:gd name="connsiteX5" fmla="*/ 289657 w 579314"/>
                <a:gd name="connsiteY5" fmla="*/ 0 h 711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314" h="711876">
                  <a:moveTo>
                    <a:pt x="289657" y="0"/>
                  </a:moveTo>
                  <a:cubicBezTo>
                    <a:pt x="449630" y="0"/>
                    <a:pt x="579314" y="113483"/>
                    <a:pt x="579314" y="253471"/>
                  </a:cubicBezTo>
                  <a:lnTo>
                    <a:pt x="579314" y="711876"/>
                  </a:lnTo>
                  <a:lnTo>
                    <a:pt x="0" y="711876"/>
                  </a:lnTo>
                  <a:lnTo>
                    <a:pt x="0" y="253471"/>
                  </a:lnTo>
                  <a:cubicBezTo>
                    <a:pt x="0" y="113483"/>
                    <a:pt x="129684" y="0"/>
                    <a:pt x="289657" y="0"/>
                  </a:cubicBez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46" name="Freeform: Shape 45">
              <a:extLst>
                <a:ext uri="{FF2B5EF4-FFF2-40B4-BE49-F238E27FC236}">
                  <a16:creationId xmlns:a16="http://schemas.microsoft.com/office/drawing/2014/main" id="{9E37E690-873F-4D46-934F-CB0FDAF0F9AD}"/>
                </a:ext>
              </a:extLst>
            </p:cNvPr>
            <p:cNvSpPr/>
            <p:nvPr/>
          </p:nvSpPr>
          <p:spPr>
            <a:xfrm>
              <a:off x="6723697" y="4187800"/>
              <a:ext cx="579314" cy="711876"/>
            </a:xfrm>
            <a:custGeom>
              <a:avLst/>
              <a:gdLst>
                <a:gd name="connsiteX0" fmla="*/ 289657 w 579314"/>
                <a:gd name="connsiteY0" fmla="*/ 0 h 711876"/>
                <a:gd name="connsiteX1" fmla="*/ 579314 w 579314"/>
                <a:gd name="connsiteY1" fmla="*/ 253471 h 711876"/>
                <a:gd name="connsiteX2" fmla="*/ 579314 w 579314"/>
                <a:gd name="connsiteY2" fmla="*/ 711876 h 711876"/>
                <a:gd name="connsiteX3" fmla="*/ 0 w 579314"/>
                <a:gd name="connsiteY3" fmla="*/ 711876 h 711876"/>
                <a:gd name="connsiteX4" fmla="*/ 0 w 579314"/>
                <a:gd name="connsiteY4" fmla="*/ 253471 h 711876"/>
                <a:gd name="connsiteX5" fmla="*/ 289657 w 579314"/>
                <a:gd name="connsiteY5" fmla="*/ 0 h 711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314" h="711876">
                  <a:moveTo>
                    <a:pt x="289657" y="0"/>
                  </a:moveTo>
                  <a:cubicBezTo>
                    <a:pt x="449630" y="0"/>
                    <a:pt x="579314" y="113483"/>
                    <a:pt x="579314" y="253471"/>
                  </a:cubicBezTo>
                  <a:lnTo>
                    <a:pt x="579314" y="711876"/>
                  </a:lnTo>
                  <a:lnTo>
                    <a:pt x="0" y="711876"/>
                  </a:lnTo>
                  <a:lnTo>
                    <a:pt x="0" y="253471"/>
                  </a:lnTo>
                  <a:cubicBezTo>
                    <a:pt x="0" y="113483"/>
                    <a:pt x="129684" y="0"/>
                    <a:pt x="289657" y="0"/>
                  </a:cubicBez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pic>
        <p:nvPicPr>
          <p:cNvPr id="32" name="Graphic 31" descr="Lightbulb">
            <a:extLst>
              <a:ext uri="{FF2B5EF4-FFF2-40B4-BE49-F238E27FC236}">
                <a16:creationId xmlns:a16="http://schemas.microsoft.com/office/drawing/2014/main" id="{84DE8A81-7DCD-4784-AF95-97629354E60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79017" y="1635877"/>
            <a:ext cx="1091132" cy="1091132"/>
          </a:xfrm>
          <a:prstGeom prst="rect">
            <a:avLst/>
          </a:prstGeom>
          <a:effectLst/>
        </p:spPr>
      </p:pic>
      <p:pic>
        <p:nvPicPr>
          <p:cNvPr id="40" name="Graphic 39" descr="Stopwatch">
            <a:extLst>
              <a:ext uri="{FF2B5EF4-FFF2-40B4-BE49-F238E27FC236}">
                <a16:creationId xmlns:a16="http://schemas.microsoft.com/office/drawing/2014/main" id="{0B845CDE-B1EE-46A5-B3CC-A7D16AD541E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042480" y="3180721"/>
            <a:ext cx="1091132" cy="1091132"/>
          </a:xfrm>
          <a:prstGeom prst="rect">
            <a:avLst/>
          </a:prstGeom>
          <a:effectLst/>
        </p:spPr>
      </p:pic>
      <p:pic>
        <p:nvPicPr>
          <p:cNvPr id="41" name="Graphic 40" descr="Gears">
            <a:extLst>
              <a:ext uri="{FF2B5EF4-FFF2-40B4-BE49-F238E27FC236}">
                <a16:creationId xmlns:a16="http://schemas.microsoft.com/office/drawing/2014/main" id="{0D6C0A76-9D31-4D81-804C-5ECACA2EF9F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139060" y="4644139"/>
            <a:ext cx="1424974" cy="142497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1563553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10306</TotalTime>
  <Words>449</Words>
  <PresentationFormat>On-screen Show (4:3)</PresentationFormat>
  <Paragraphs>26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3-Step Rising Arrow – Slide Template</vt:lpstr>
      <vt:lpstr>3-Step Rising Arrow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3-Step Rising Arrow</dc:title>
  <dc:creator>PresentationGO.com</dc:creator>
  <dc:description>© Copyright PresentationGO.com</dc:description>
  <dcterms:created xsi:type="dcterms:W3CDTF">2014-11-26T05:14:11Z</dcterms:created>
  <dcterms:modified xsi:type="dcterms:W3CDTF">2021-03-09T15:55:40Z</dcterms:modified>
  <cp:category>Charts &amp; Diagrams</cp:category>
</cp:coreProperties>
</file>