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6" r:id="rId4"/>
    <p:sldId id="357"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25" d="100"/>
          <a:sy n="125" d="100"/>
        </p:scale>
        <p:origin x="126" y="1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988328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29138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3/9/2021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4-Step Rising Arrow – Slide Template</a:t>
            </a:r>
          </a:p>
        </p:txBody>
      </p:sp>
      <p:grpSp>
        <p:nvGrpSpPr>
          <p:cNvPr id="24" name="Group 23">
            <a:extLst>
              <a:ext uri="{FF2B5EF4-FFF2-40B4-BE49-F238E27FC236}">
                <a16:creationId xmlns:a16="http://schemas.microsoft.com/office/drawing/2014/main" id="{D0B58AE6-7232-440F-A6FB-050EF4C33D9D}"/>
              </a:ext>
            </a:extLst>
          </p:cNvPr>
          <p:cNvGrpSpPr/>
          <p:nvPr/>
        </p:nvGrpSpPr>
        <p:grpSpPr>
          <a:xfrm>
            <a:off x="7789460" y="3816293"/>
            <a:ext cx="2926080" cy="1105487"/>
            <a:chOff x="8921977" y="1466725"/>
            <a:chExt cx="2926080" cy="1105487"/>
          </a:xfrm>
        </p:grpSpPr>
        <p:sp>
          <p:nvSpPr>
            <p:cNvPr id="25" name="TextBox 24">
              <a:extLst>
                <a:ext uri="{FF2B5EF4-FFF2-40B4-BE49-F238E27FC236}">
                  <a16:creationId xmlns:a16="http://schemas.microsoft.com/office/drawing/2014/main" id="{4F2945C2-55A7-4410-A054-C269B150EA8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26" name="TextBox 25">
              <a:extLst>
                <a:ext uri="{FF2B5EF4-FFF2-40B4-BE49-F238E27FC236}">
                  <a16:creationId xmlns:a16="http://schemas.microsoft.com/office/drawing/2014/main" id="{F1C78FCE-8B36-4F9D-BC38-5AB129914AF5}"/>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phara. </a:t>
              </a:r>
            </a:p>
          </p:txBody>
        </p:sp>
      </p:grpSp>
      <p:grpSp>
        <p:nvGrpSpPr>
          <p:cNvPr id="27" name="Group 26">
            <a:extLst>
              <a:ext uri="{FF2B5EF4-FFF2-40B4-BE49-F238E27FC236}">
                <a16:creationId xmlns:a16="http://schemas.microsoft.com/office/drawing/2014/main" id="{6419F1EB-904C-4A95-9898-CFD73270667C}"/>
              </a:ext>
            </a:extLst>
          </p:cNvPr>
          <p:cNvGrpSpPr/>
          <p:nvPr/>
        </p:nvGrpSpPr>
        <p:grpSpPr>
          <a:xfrm>
            <a:off x="7301780" y="5107672"/>
            <a:ext cx="2926080" cy="1105487"/>
            <a:chOff x="8921977" y="4073386"/>
            <a:chExt cx="2926080" cy="1105487"/>
          </a:xfrm>
        </p:grpSpPr>
        <p:sp>
          <p:nvSpPr>
            <p:cNvPr id="28" name="TextBox 27">
              <a:extLst>
                <a:ext uri="{FF2B5EF4-FFF2-40B4-BE49-F238E27FC236}">
                  <a16:creationId xmlns:a16="http://schemas.microsoft.com/office/drawing/2014/main" id="{93C7ABCC-1F09-44B8-B2B4-E2781F2DA0B8}"/>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t>Lorem Ipsum</a:t>
              </a:r>
            </a:p>
          </p:txBody>
        </p:sp>
        <p:sp>
          <p:nvSpPr>
            <p:cNvPr id="29" name="TextBox 28">
              <a:extLst>
                <a:ext uri="{FF2B5EF4-FFF2-40B4-BE49-F238E27FC236}">
                  <a16:creationId xmlns:a16="http://schemas.microsoft.com/office/drawing/2014/main" id="{A01FECD5-BC2C-4D4C-9800-F39E4C2AF3F6}"/>
                </a:ext>
              </a:extLst>
            </p:cNvPr>
            <p:cNvSpPr txBox="1"/>
            <p:nvPr/>
          </p:nvSpPr>
          <p:spPr>
            <a:xfrm>
              <a:off x="8921977" y="4532542"/>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phara. </a:t>
              </a:r>
            </a:p>
          </p:txBody>
        </p:sp>
      </p:grpSp>
      <p:grpSp>
        <p:nvGrpSpPr>
          <p:cNvPr id="34" name="Group 33">
            <a:extLst>
              <a:ext uri="{FF2B5EF4-FFF2-40B4-BE49-F238E27FC236}">
                <a16:creationId xmlns:a16="http://schemas.microsoft.com/office/drawing/2014/main" id="{F45055A4-7912-4AE5-AB7A-C3D8F1D05B45}"/>
              </a:ext>
            </a:extLst>
          </p:cNvPr>
          <p:cNvGrpSpPr/>
          <p:nvPr/>
        </p:nvGrpSpPr>
        <p:grpSpPr>
          <a:xfrm>
            <a:off x="588593" y="1242150"/>
            <a:ext cx="2926080" cy="2736703"/>
            <a:chOff x="332936" y="2627766"/>
            <a:chExt cx="2926080" cy="2736703"/>
          </a:xfrm>
        </p:grpSpPr>
        <p:sp>
          <p:nvSpPr>
            <p:cNvPr id="35" name="TextBox 34">
              <a:extLst>
                <a:ext uri="{FF2B5EF4-FFF2-40B4-BE49-F238E27FC236}">
                  <a16:creationId xmlns:a16="http://schemas.microsoft.com/office/drawing/2014/main" id="{C9CEEF34-3D18-47B1-B34F-D0699E195FF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36" name="TextBox 35">
              <a:extLst>
                <a:ext uri="{FF2B5EF4-FFF2-40B4-BE49-F238E27FC236}">
                  <a16:creationId xmlns:a16="http://schemas.microsoft.com/office/drawing/2014/main" id="{B35ECA42-B72C-414E-B7A6-9BD5BA37AF6F}"/>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7" name="Group 36">
            <a:extLst>
              <a:ext uri="{FF2B5EF4-FFF2-40B4-BE49-F238E27FC236}">
                <a16:creationId xmlns:a16="http://schemas.microsoft.com/office/drawing/2014/main" id="{352F1F56-A2F4-4933-807A-68C86DBBE17C}"/>
              </a:ext>
            </a:extLst>
          </p:cNvPr>
          <p:cNvGrpSpPr/>
          <p:nvPr/>
        </p:nvGrpSpPr>
        <p:grpSpPr>
          <a:xfrm>
            <a:off x="8764820" y="1233537"/>
            <a:ext cx="2926080" cy="1105487"/>
            <a:chOff x="8921977" y="1466725"/>
            <a:chExt cx="2926080" cy="1105487"/>
          </a:xfrm>
        </p:grpSpPr>
        <p:sp>
          <p:nvSpPr>
            <p:cNvPr id="38" name="TextBox 37">
              <a:extLst>
                <a:ext uri="{FF2B5EF4-FFF2-40B4-BE49-F238E27FC236}">
                  <a16:creationId xmlns:a16="http://schemas.microsoft.com/office/drawing/2014/main" id="{84D9F865-DD5C-45ED-9847-FE182EB771F9}"/>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39" name="TextBox 38">
              <a:extLst>
                <a:ext uri="{FF2B5EF4-FFF2-40B4-BE49-F238E27FC236}">
                  <a16:creationId xmlns:a16="http://schemas.microsoft.com/office/drawing/2014/main" id="{DB8683F8-17A7-4FB5-9152-E11D1F77BC23}"/>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phara. </a:t>
              </a:r>
            </a:p>
          </p:txBody>
        </p:sp>
      </p:grpSp>
      <p:grpSp>
        <p:nvGrpSpPr>
          <p:cNvPr id="3" name="Group 2">
            <a:extLst>
              <a:ext uri="{FF2B5EF4-FFF2-40B4-BE49-F238E27FC236}">
                <a16:creationId xmlns:a16="http://schemas.microsoft.com/office/drawing/2014/main" id="{6494AB3C-854E-487A-B8F6-8C55DEA2F999}"/>
              </a:ext>
            </a:extLst>
          </p:cNvPr>
          <p:cNvGrpSpPr/>
          <p:nvPr/>
        </p:nvGrpSpPr>
        <p:grpSpPr>
          <a:xfrm>
            <a:off x="3953646" y="822870"/>
            <a:ext cx="4291058" cy="5483041"/>
            <a:chOff x="3953646" y="822870"/>
            <a:chExt cx="4291058" cy="5483041"/>
          </a:xfrm>
        </p:grpSpPr>
        <p:sp>
          <p:nvSpPr>
            <p:cNvPr id="31" name="Shape">
              <a:extLst>
                <a:ext uri="{FF2B5EF4-FFF2-40B4-BE49-F238E27FC236}">
                  <a16:creationId xmlns:a16="http://schemas.microsoft.com/office/drawing/2014/main" id="{C61E0F7B-46B5-47D9-B215-86E134BB3608}"/>
                </a:ext>
              </a:extLst>
            </p:cNvPr>
            <p:cNvSpPr/>
            <p:nvPr/>
          </p:nvSpPr>
          <p:spPr>
            <a:xfrm>
              <a:off x="6066907" y="822870"/>
              <a:ext cx="2177797" cy="2107301"/>
            </a:xfrm>
            <a:custGeom>
              <a:avLst/>
              <a:gdLst/>
              <a:ahLst/>
              <a:cxnLst>
                <a:cxn ang="0">
                  <a:pos x="wd2" y="hd2"/>
                </a:cxn>
                <a:cxn ang="5400000">
                  <a:pos x="wd2" y="hd2"/>
                </a:cxn>
                <a:cxn ang="10800000">
                  <a:pos x="wd2" y="hd2"/>
                </a:cxn>
                <a:cxn ang="16200000">
                  <a:pos x="wd2" y="hd2"/>
                </a:cxn>
              </a:cxnLst>
              <a:rect l="0" t="0" r="r" b="b"/>
              <a:pathLst>
                <a:path w="21308" h="21577" extrusionOk="0">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32" name="Freeform: Shape 31">
              <a:extLst>
                <a:ext uri="{FF2B5EF4-FFF2-40B4-BE49-F238E27FC236}">
                  <a16:creationId xmlns:a16="http://schemas.microsoft.com/office/drawing/2014/main" id="{2C66594C-DD7F-45A9-A168-811B65058BCD}"/>
                </a:ext>
              </a:extLst>
            </p:cNvPr>
            <p:cNvSpPr/>
            <p:nvPr/>
          </p:nvSpPr>
          <p:spPr>
            <a:xfrm>
              <a:off x="5579219" y="2371413"/>
              <a:ext cx="2117032" cy="1463021"/>
            </a:xfrm>
            <a:custGeom>
              <a:avLst/>
              <a:gdLst>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662878 w 2662878"/>
                <a:gd name="connsiteY6" fmla="*/ 711876 h 1840240"/>
                <a:gd name="connsiteX7" fmla="*/ 2378327 w 2662878"/>
                <a:gd name="connsiteY7" fmla="*/ 711876 h 1840240"/>
                <a:gd name="connsiteX8" fmla="*/ 2378327 w 2662878"/>
                <a:gd name="connsiteY8" fmla="*/ 1840240 h 1840240"/>
                <a:gd name="connsiteX9" fmla="*/ 2378326 w 2662878"/>
                <a:gd name="connsiteY9" fmla="*/ 1840240 h 1840240"/>
                <a:gd name="connsiteX10" fmla="*/ 955422 w 2662878"/>
                <a:gd name="connsiteY10" fmla="*/ 1840240 h 1840240"/>
                <a:gd name="connsiteX11" fmla="*/ 482267 w 2662878"/>
                <a:gd name="connsiteY11" fmla="*/ 1840240 h 1840240"/>
                <a:gd name="connsiteX12" fmla="*/ 0 w 2662878"/>
                <a:gd name="connsiteY12" fmla="*/ 1840240 h 1840240"/>
                <a:gd name="connsiteX13" fmla="*/ 0 w 2662878"/>
                <a:gd name="connsiteY13" fmla="*/ 262405 h 1840240"/>
                <a:gd name="connsiteX14" fmla="*/ 299866 w 2662878"/>
                <a:gd name="connsiteY14" fmla="*/ 0 h 1840240"/>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378327 w 2662878"/>
                <a:gd name="connsiteY6" fmla="*/ 711876 h 1840240"/>
                <a:gd name="connsiteX7" fmla="*/ 2378327 w 2662878"/>
                <a:gd name="connsiteY7" fmla="*/ 1840240 h 1840240"/>
                <a:gd name="connsiteX8" fmla="*/ 2378326 w 2662878"/>
                <a:gd name="connsiteY8" fmla="*/ 1840240 h 1840240"/>
                <a:gd name="connsiteX9" fmla="*/ 955422 w 2662878"/>
                <a:gd name="connsiteY9" fmla="*/ 1840240 h 1840240"/>
                <a:gd name="connsiteX10" fmla="*/ 482267 w 2662878"/>
                <a:gd name="connsiteY10" fmla="*/ 1840240 h 1840240"/>
                <a:gd name="connsiteX11" fmla="*/ 0 w 2662878"/>
                <a:gd name="connsiteY11" fmla="*/ 1840240 h 1840240"/>
                <a:gd name="connsiteX12" fmla="*/ 0 w 2662878"/>
                <a:gd name="connsiteY12" fmla="*/ 262405 h 1840240"/>
                <a:gd name="connsiteX13" fmla="*/ 299866 w 2662878"/>
                <a:gd name="connsiteY13" fmla="*/ 0 h 1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2878" h="1840240">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BDA33C59-A977-45E5-876B-8AB65BCF0F8A}"/>
                </a:ext>
              </a:extLst>
            </p:cNvPr>
            <p:cNvSpPr/>
            <p:nvPr/>
          </p:nvSpPr>
          <p:spPr>
            <a:xfrm>
              <a:off x="4783390" y="3498045"/>
              <a:ext cx="2459085" cy="1683932"/>
            </a:xfrm>
            <a:custGeom>
              <a:avLst/>
              <a:gdLst>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3093124 w 3093124"/>
                <a:gd name="connsiteY6" fmla="*/ 711875 h 2118110"/>
                <a:gd name="connsiteX7" fmla="*/ 2808572 w 3093124"/>
                <a:gd name="connsiteY7" fmla="*/ 711875 h 2118110"/>
                <a:gd name="connsiteX8" fmla="*/ 2808572 w 3093124"/>
                <a:gd name="connsiteY8" fmla="*/ 2118110 h 2118110"/>
                <a:gd name="connsiteX9" fmla="*/ 0 w 3093124"/>
                <a:gd name="connsiteY9" fmla="*/ 2118110 h 2118110"/>
                <a:gd name="connsiteX10" fmla="*/ 0 w 3093124"/>
                <a:gd name="connsiteY10" fmla="*/ 262405 h 2118110"/>
                <a:gd name="connsiteX11" fmla="*/ 299866 w 3093124"/>
                <a:gd name="connsiteY11" fmla="*/ 0 h 2118110"/>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2808572 w 3093124"/>
                <a:gd name="connsiteY6" fmla="*/ 711875 h 2118110"/>
                <a:gd name="connsiteX7" fmla="*/ 2808572 w 3093124"/>
                <a:gd name="connsiteY7" fmla="*/ 2118110 h 2118110"/>
                <a:gd name="connsiteX8" fmla="*/ 0 w 3093124"/>
                <a:gd name="connsiteY8" fmla="*/ 2118110 h 2118110"/>
                <a:gd name="connsiteX9" fmla="*/ 0 w 3093124"/>
                <a:gd name="connsiteY9" fmla="*/ 262405 h 2118110"/>
                <a:gd name="connsiteX10" fmla="*/ 299866 w 3093124"/>
                <a:gd name="connsiteY10" fmla="*/ 0 h 211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3124" h="2118110">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Shape 40">
              <a:extLst>
                <a:ext uri="{FF2B5EF4-FFF2-40B4-BE49-F238E27FC236}">
                  <a16:creationId xmlns:a16="http://schemas.microsoft.com/office/drawing/2014/main" id="{DDD34665-C2D0-4725-91DC-E20780F63EBA}"/>
                </a:ext>
              </a:extLst>
            </p:cNvPr>
            <p:cNvSpPr/>
            <p:nvPr/>
          </p:nvSpPr>
          <p:spPr>
            <a:xfrm>
              <a:off x="7469510" y="2371413"/>
              <a:ext cx="461082" cy="565953"/>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Shape 41">
              <a:extLst>
                <a:ext uri="{FF2B5EF4-FFF2-40B4-BE49-F238E27FC236}">
                  <a16:creationId xmlns:a16="http://schemas.microsoft.com/office/drawing/2014/main" id="{A170701E-9BEB-4257-B8FF-1BBA8A515251}"/>
                </a:ext>
              </a:extLst>
            </p:cNvPr>
            <p:cNvSpPr/>
            <p:nvPr/>
          </p:nvSpPr>
          <p:spPr>
            <a:xfrm>
              <a:off x="7016249" y="3498045"/>
              <a:ext cx="459612" cy="565953"/>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Shape 43">
              <a:extLst>
                <a:ext uri="{FF2B5EF4-FFF2-40B4-BE49-F238E27FC236}">
                  <a16:creationId xmlns:a16="http://schemas.microsoft.com/office/drawing/2014/main" id="{696A5E79-02D5-4C08-A7ED-78E2CB79AA30}"/>
                </a:ext>
              </a:extLst>
            </p:cNvPr>
            <p:cNvSpPr/>
            <p:nvPr/>
          </p:nvSpPr>
          <p:spPr>
            <a:xfrm>
              <a:off x="3953646" y="4621979"/>
              <a:ext cx="2832323" cy="1683932"/>
            </a:xfrm>
            <a:custGeom>
              <a:avLst/>
              <a:gdLst>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3019287 w 3019287"/>
                <a:gd name="connsiteY11" fmla="*/ 603312 h 1795090"/>
                <a:gd name="connsiteX12" fmla="*/ 2778130 w 3019287"/>
                <a:gd name="connsiteY12" fmla="*/ 603312 h 1795090"/>
                <a:gd name="connsiteX13" fmla="*/ 2778130 w 3019287"/>
                <a:gd name="connsiteY13" fmla="*/ 1795090 h 1795090"/>
                <a:gd name="connsiteX14" fmla="*/ 2380254 w 3019287"/>
                <a:gd name="connsiteY14" fmla="*/ 1795090 h 1795090"/>
                <a:gd name="connsiteX15" fmla="*/ 397876 w 3019287"/>
                <a:gd name="connsiteY15" fmla="*/ 1795090 h 1795090"/>
                <a:gd name="connsiteX16" fmla="*/ 0 w 3019287"/>
                <a:gd name="connsiteY16" fmla="*/ 1795090 h 1795090"/>
                <a:gd name="connsiteX17" fmla="*/ 0 w 3019287"/>
                <a:gd name="connsiteY17" fmla="*/ 222387 h 1795090"/>
                <a:gd name="connsiteX18" fmla="*/ 254135 w 3019287"/>
                <a:gd name="connsiteY18" fmla="*/ 0 h 1795090"/>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2778130 w 3019287"/>
                <a:gd name="connsiteY11" fmla="*/ 603312 h 1795090"/>
                <a:gd name="connsiteX12" fmla="*/ 2778130 w 3019287"/>
                <a:gd name="connsiteY12" fmla="*/ 1795090 h 1795090"/>
                <a:gd name="connsiteX13" fmla="*/ 2380254 w 3019287"/>
                <a:gd name="connsiteY13" fmla="*/ 1795090 h 1795090"/>
                <a:gd name="connsiteX14" fmla="*/ 397876 w 3019287"/>
                <a:gd name="connsiteY14" fmla="*/ 1795090 h 1795090"/>
                <a:gd name="connsiteX15" fmla="*/ 0 w 3019287"/>
                <a:gd name="connsiteY15" fmla="*/ 1795090 h 1795090"/>
                <a:gd name="connsiteX16" fmla="*/ 0 w 3019287"/>
                <a:gd name="connsiteY16" fmla="*/ 222387 h 1795090"/>
                <a:gd name="connsiteX17" fmla="*/ 254135 w 3019287"/>
                <a:gd name="connsiteY17" fmla="*/ 0 h 1795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19287" h="1795090">
                  <a:moveTo>
                    <a:pt x="254135" y="0"/>
                  </a:moveTo>
                  <a:lnTo>
                    <a:pt x="652012" y="0"/>
                  </a:lnTo>
                  <a:lnTo>
                    <a:pt x="773352" y="0"/>
                  </a:lnTo>
                  <a:lnTo>
                    <a:pt x="809717" y="0"/>
                  </a:lnTo>
                  <a:lnTo>
                    <a:pt x="1171228" y="0"/>
                  </a:lnTo>
                  <a:lnTo>
                    <a:pt x="1207593" y="0"/>
                  </a:lnTo>
                  <a:lnTo>
                    <a:pt x="2617085" y="0"/>
                  </a:lnTo>
                  <a:lnTo>
                    <a:pt x="2621411" y="0"/>
                  </a:lnTo>
                  <a:lnTo>
                    <a:pt x="3014961" y="0"/>
                  </a:lnTo>
                  <a:lnTo>
                    <a:pt x="3019287" y="0"/>
                  </a:lnTo>
                  <a:lnTo>
                    <a:pt x="3019287" y="382"/>
                  </a:lnTo>
                  <a:lnTo>
                    <a:pt x="2778130" y="603312"/>
                  </a:lnTo>
                  <a:lnTo>
                    <a:pt x="2778130" y="1795090"/>
                  </a:lnTo>
                  <a:lnTo>
                    <a:pt x="2380254" y="1795090"/>
                  </a:lnTo>
                  <a:lnTo>
                    <a:pt x="397876" y="1795090"/>
                  </a:lnTo>
                  <a:lnTo>
                    <a:pt x="0" y="1795090"/>
                  </a:lnTo>
                  <a:lnTo>
                    <a:pt x="0" y="222387"/>
                  </a:lnTo>
                  <a:cubicBezTo>
                    <a:pt x="0" y="99567"/>
                    <a:pt x="113780" y="0"/>
                    <a:pt x="25413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44">
              <a:extLst>
                <a:ext uri="{FF2B5EF4-FFF2-40B4-BE49-F238E27FC236}">
                  <a16:creationId xmlns:a16="http://schemas.microsoft.com/office/drawing/2014/main" id="{EB879DFF-1D55-4F0F-B215-050383249D97}"/>
                </a:ext>
              </a:extLst>
            </p:cNvPr>
            <p:cNvSpPr/>
            <p:nvPr/>
          </p:nvSpPr>
          <p:spPr>
            <a:xfrm flipH="1">
              <a:off x="6562035" y="4621979"/>
              <a:ext cx="460564" cy="565953"/>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49" name="Graphic 48" descr="Coins with solid fill">
            <a:extLst>
              <a:ext uri="{FF2B5EF4-FFF2-40B4-BE49-F238E27FC236}">
                <a16:creationId xmlns:a16="http://schemas.microsoft.com/office/drawing/2014/main" id="{7CF76DD0-C1F8-4EA8-A0ED-8BB1C35253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86" y="4844864"/>
            <a:ext cx="1238159" cy="1238159"/>
          </a:xfrm>
          <a:prstGeom prst="rect">
            <a:avLst/>
          </a:prstGeom>
        </p:spPr>
      </p:pic>
      <p:pic>
        <p:nvPicPr>
          <p:cNvPr id="48" name="Graphic 47" descr="Gears">
            <a:extLst>
              <a:ext uri="{FF2B5EF4-FFF2-40B4-BE49-F238E27FC236}">
                <a16:creationId xmlns:a16="http://schemas.microsoft.com/office/drawing/2014/main" id="{EE16473F-1DA1-4850-8A35-996207F116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96899" y="3550954"/>
            <a:ext cx="1005840" cy="1005840"/>
          </a:xfrm>
          <a:prstGeom prst="rect">
            <a:avLst/>
          </a:prstGeom>
          <a:effectLst>
            <a:outerShdw blurRad="50800" dist="38100" dir="2700000" algn="tl" rotWithShape="0">
              <a:prstClr val="black">
                <a:alpha val="40000"/>
              </a:prstClr>
            </a:outerShdw>
          </a:effectLst>
        </p:spPr>
      </p:pic>
      <p:pic>
        <p:nvPicPr>
          <p:cNvPr id="47" name="Graphic 46" descr="Stopwatch">
            <a:extLst>
              <a:ext uri="{FF2B5EF4-FFF2-40B4-BE49-F238E27FC236}">
                <a16:creationId xmlns:a16="http://schemas.microsoft.com/office/drawing/2014/main" id="{FDA71CE5-971B-4A9E-A8ED-4372C41E97F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67422" y="2470929"/>
            <a:ext cx="914400" cy="914400"/>
          </a:xfrm>
          <a:prstGeom prst="rect">
            <a:avLst/>
          </a:prstGeom>
        </p:spPr>
      </p:pic>
      <p:pic>
        <p:nvPicPr>
          <p:cNvPr id="46" name="Graphic 45" descr="Lightbulb">
            <a:extLst>
              <a:ext uri="{FF2B5EF4-FFF2-40B4-BE49-F238E27FC236}">
                <a16:creationId xmlns:a16="http://schemas.microsoft.com/office/drawing/2014/main" id="{F3BEFF4D-D55F-47AC-B4B9-700C2B206D1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44324" y="1289826"/>
            <a:ext cx="822960" cy="822960"/>
          </a:xfrm>
          <a:prstGeom prst="rect">
            <a:avLst/>
          </a:prstGeom>
        </p:spPr>
      </p:pic>
      <p:grpSp>
        <p:nvGrpSpPr>
          <p:cNvPr id="53" name="Group 52">
            <a:extLst>
              <a:ext uri="{FF2B5EF4-FFF2-40B4-BE49-F238E27FC236}">
                <a16:creationId xmlns:a16="http://schemas.microsoft.com/office/drawing/2014/main" id="{146047BA-1A2E-4595-9761-400FF8EB616E}"/>
              </a:ext>
            </a:extLst>
          </p:cNvPr>
          <p:cNvGrpSpPr/>
          <p:nvPr/>
        </p:nvGrpSpPr>
        <p:grpSpPr>
          <a:xfrm>
            <a:off x="8277140" y="2524915"/>
            <a:ext cx="2926080" cy="1105487"/>
            <a:chOff x="8921977" y="1466725"/>
            <a:chExt cx="2926080" cy="1105487"/>
          </a:xfrm>
        </p:grpSpPr>
        <p:sp>
          <p:nvSpPr>
            <p:cNvPr id="54" name="TextBox 53">
              <a:extLst>
                <a:ext uri="{FF2B5EF4-FFF2-40B4-BE49-F238E27FC236}">
                  <a16:creationId xmlns:a16="http://schemas.microsoft.com/office/drawing/2014/main" id="{89A0A72E-AF5F-43AB-849F-80311FA9F59A}"/>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t>Lorem Ipsum</a:t>
              </a:r>
            </a:p>
          </p:txBody>
        </p:sp>
        <p:sp>
          <p:nvSpPr>
            <p:cNvPr id="55" name="TextBox 54">
              <a:extLst>
                <a:ext uri="{FF2B5EF4-FFF2-40B4-BE49-F238E27FC236}">
                  <a16:creationId xmlns:a16="http://schemas.microsoft.com/office/drawing/2014/main" id="{8FEE9464-651E-4EB0-9E56-713F9FF7E11C}"/>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phara. </a:t>
              </a:r>
            </a:p>
          </p:txBody>
        </p:sp>
      </p:grpSp>
    </p:spTree>
    <p:extLst>
      <p:ext uri="{BB962C8B-B14F-4D97-AF65-F5344CB8AC3E}">
        <p14:creationId xmlns:p14="http://schemas.microsoft.com/office/powerpoint/2010/main" val="3367625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4-Step </a:t>
            </a:r>
            <a:r>
              <a:rPr lang="en-US"/>
              <a:t>Rising Arrow </a:t>
            </a:r>
            <a:r>
              <a:rPr lang="en-US" dirty="0"/>
              <a:t>– Slide Template</a:t>
            </a:r>
          </a:p>
        </p:txBody>
      </p:sp>
      <p:grpSp>
        <p:nvGrpSpPr>
          <p:cNvPr id="24" name="Group 23">
            <a:extLst>
              <a:ext uri="{FF2B5EF4-FFF2-40B4-BE49-F238E27FC236}">
                <a16:creationId xmlns:a16="http://schemas.microsoft.com/office/drawing/2014/main" id="{D0B58AE6-7232-440F-A6FB-050EF4C33D9D}"/>
              </a:ext>
            </a:extLst>
          </p:cNvPr>
          <p:cNvGrpSpPr/>
          <p:nvPr/>
        </p:nvGrpSpPr>
        <p:grpSpPr>
          <a:xfrm>
            <a:off x="7789460" y="3816293"/>
            <a:ext cx="2926080" cy="1105487"/>
            <a:chOff x="8921977" y="1466725"/>
            <a:chExt cx="2926080" cy="1105487"/>
          </a:xfrm>
        </p:grpSpPr>
        <p:sp>
          <p:nvSpPr>
            <p:cNvPr id="25" name="TextBox 24">
              <a:extLst>
                <a:ext uri="{FF2B5EF4-FFF2-40B4-BE49-F238E27FC236}">
                  <a16:creationId xmlns:a16="http://schemas.microsoft.com/office/drawing/2014/main" id="{4F2945C2-55A7-4410-A054-C269B150EA83}"/>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6" name="TextBox 25">
              <a:extLst>
                <a:ext uri="{FF2B5EF4-FFF2-40B4-BE49-F238E27FC236}">
                  <a16:creationId xmlns:a16="http://schemas.microsoft.com/office/drawing/2014/main" id="{F1C78FCE-8B36-4F9D-BC38-5AB129914AF5}"/>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phara. </a:t>
              </a:r>
            </a:p>
          </p:txBody>
        </p:sp>
      </p:grpSp>
      <p:grpSp>
        <p:nvGrpSpPr>
          <p:cNvPr id="27" name="Group 26">
            <a:extLst>
              <a:ext uri="{FF2B5EF4-FFF2-40B4-BE49-F238E27FC236}">
                <a16:creationId xmlns:a16="http://schemas.microsoft.com/office/drawing/2014/main" id="{6419F1EB-904C-4A95-9898-CFD73270667C}"/>
              </a:ext>
            </a:extLst>
          </p:cNvPr>
          <p:cNvGrpSpPr/>
          <p:nvPr/>
        </p:nvGrpSpPr>
        <p:grpSpPr>
          <a:xfrm>
            <a:off x="7301780" y="5107672"/>
            <a:ext cx="2926080" cy="1105487"/>
            <a:chOff x="8921977" y="4073386"/>
            <a:chExt cx="2926080" cy="1105487"/>
          </a:xfrm>
        </p:grpSpPr>
        <p:sp>
          <p:nvSpPr>
            <p:cNvPr id="28" name="TextBox 27">
              <a:extLst>
                <a:ext uri="{FF2B5EF4-FFF2-40B4-BE49-F238E27FC236}">
                  <a16:creationId xmlns:a16="http://schemas.microsoft.com/office/drawing/2014/main" id="{93C7ABCC-1F09-44B8-B2B4-E2781F2DA0B8}"/>
                </a:ext>
              </a:extLst>
            </p:cNvPr>
            <p:cNvSpPr txBox="1"/>
            <p:nvPr/>
          </p:nvSpPr>
          <p:spPr>
            <a:xfrm>
              <a:off x="8921977" y="407338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9" name="TextBox 28">
              <a:extLst>
                <a:ext uri="{FF2B5EF4-FFF2-40B4-BE49-F238E27FC236}">
                  <a16:creationId xmlns:a16="http://schemas.microsoft.com/office/drawing/2014/main" id="{A01FECD5-BC2C-4D4C-9800-F39E4C2AF3F6}"/>
                </a:ext>
              </a:extLst>
            </p:cNvPr>
            <p:cNvSpPr txBox="1"/>
            <p:nvPr/>
          </p:nvSpPr>
          <p:spPr>
            <a:xfrm>
              <a:off x="8921977" y="4532542"/>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phara. </a:t>
              </a:r>
            </a:p>
          </p:txBody>
        </p:sp>
      </p:grpSp>
      <p:grpSp>
        <p:nvGrpSpPr>
          <p:cNvPr id="34" name="Group 33">
            <a:extLst>
              <a:ext uri="{FF2B5EF4-FFF2-40B4-BE49-F238E27FC236}">
                <a16:creationId xmlns:a16="http://schemas.microsoft.com/office/drawing/2014/main" id="{F45055A4-7912-4AE5-AB7A-C3D8F1D05B45}"/>
              </a:ext>
            </a:extLst>
          </p:cNvPr>
          <p:cNvGrpSpPr/>
          <p:nvPr/>
        </p:nvGrpSpPr>
        <p:grpSpPr>
          <a:xfrm>
            <a:off x="588593" y="1242150"/>
            <a:ext cx="2926080" cy="2736703"/>
            <a:chOff x="332936" y="2627766"/>
            <a:chExt cx="2926080" cy="2736703"/>
          </a:xfrm>
        </p:grpSpPr>
        <p:sp>
          <p:nvSpPr>
            <p:cNvPr id="35" name="TextBox 34">
              <a:extLst>
                <a:ext uri="{FF2B5EF4-FFF2-40B4-BE49-F238E27FC236}">
                  <a16:creationId xmlns:a16="http://schemas.microsoft.com/office/drawing/2014/main" id="{C9CEEF34-3D18-47B1-B34F-D0699E195FF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36" name="TextBox 35">
              <a:extLst>
                <a:ext uri="{FF2B5EF4-FFF2-40B4-BE49-F238E27FC236}">
                  <a16:creationId xmlns:a16="http://schemas.microsoft.com/office/drawing/2014/main" id="{B35ECA42-B72C-414E-B7A6-9BD5BA37AF6F}"/>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37" name="Group 36">
            <a:extLst>
              <a:ext uri="{FF2B5EF4-FFF2-40B4-BE49-F238E27FC236}">
                <a16:creationId xmlns:a16="http://schemas.microsoft.com/office/drawing/2014/main" id="{352F1F56-A2F4-4933-807A-68C86DBBE17C}"/>
              </a:ext>
            </a:extLst>
          </p:cNvPr>
          <p:cNvGrpSpPr/>
          <p:nvPr/>
        </p:nvGrpSpPr>
        <p:grpSpPr>
          <a:xfrm>
            <a:off x="8764820" y="1233537"/>
            <a:ext cx="2926080" cy="1105487"/>
            <a:chOff x="8921977" y="1466725"/>
            <a:chExt cx="2926080" cy="1105487"/>
          </a:xfrm>
        </p:grpSpPr>
        <p:sp>
          <p:nvSpPr>
            <p:cNvPr id="38" name="TextBox 37">
              <a:extLst>
                <a:ext uri="{FF2B5EF4-FFF2-40B4-BE49-F238E27FC236}">
                  <a16:creationId xmlns:a16="http://schemas.microsoft.com/office/drawing/2014/main" id="{84D9F865-DD5C-45ED-9847-FE182EB771F9}"/>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39" name="TextBox 38">
              <a:extLst>
                <a:ext uri="{FF2B5EF4-FFF2-40B4-BE49-F238E27FC236}">
                  <a16:creationId xmlns:a16="http://schemas.microsoft.com/office/drawing/2014/main" id="{DB8683F8-17A7-4FB5-9152-E11D1F77BC23}"/>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phara. </a:t>
              </a:r>
            </a:p>
          </p:txBody>
        </p:sp>
      </p:grpSp>
      <p:grpSp>
        <p:nvGrpSpPr>
          <p:cNvPr id="3" name="Group 2">
            <a:extLst>
              <a:ext uri="{FF2B5EF4-FFF2-40B4-BE49-F238E27FC236}">
                <a16:creationId xmlns:a16="http://schemas.microsoft.com/office/drawing/2014/main" id="{55DEA611-20FC-4A32-AF87-E712E549006B}"/>
              </a:ext>
            </a:extLst>
          </p:cNvPr>
          <p:cNvGrpSpPr/>
          <p:nvPr/>
        </p:nvGrpSpPr>
        <p:grpSpPr>
          <a:xfrm>
            <a:off x="3953646" y="822870"/>
            <a:ext cx="4291058" cy="5483041"/>
            <a:chOff x="3953646" y="822870"/>
            <a:chExt cx="4291058" cy="5483041"/>
          </a:xfrm>
        </p:grpSpPr>
        <p:sp>
          <p:nvSpPr>
            <p:cNvPr id="31" name="Shape">
              <a:extLst>
                <a:ext uri="{FF2B5EF4-FFF2-40B4-BE49-F238E27FC236}">
                  <a16:creationId xmlns:a16="http://schemas.microsoft.com/office/drawing/2014/main" id="{C61E0F7B-46B5-47D9-B215-86E134BB3608}"/>
                </a:ext>
              </a:extLst>
            </p:cNvPr>
            <p:cNvSpPr/>
            <p:nvPr/>
          </p:nvSpPr>
          <p:spPr>
            <a:xfrm>
              <a:off x="6066907" y="822870"/>
              <a:ext cx="2177797" cy="2107301"/>
            </a:xfrm>
            <a:custGeom>
              <a:avLst/>
              <a:gdLst/>
              <a:ahLst/>
              <a:cxnLst>
                <a:cxn ang="0">
                  <a:pos x="wd2" y="hd2"/>
                </a:cxn>
                <a:cxn ang="5400000">
                  <a:pos x="wd2" y="hd2"/>
                </a:cxn>
                <a:cxn ang="10800000">
                  <a:pos x="wd2" y="hd2"/>
                </a:cxn>
                <a:cxn ang="16200000">
                  <a:pos x="wd2" y="hd2"/>
                </a:cxn>
              </a:cxnLst>
              <a:rect l="0" t="0" r="r" b="b"/>
              <a:pathLst>
                <a:path w="21308" h="21577" extrusionOk="0">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32" name="Freeform: Shape 31">
              <a:extLst>
                <a:ext uri="{FF2B5EF4-FFF2-40B4-BE49-F238E27FC236}">
                  <a16:creationId xmlns:a16="http://schemas.microsoft.com/office/drawing/2014/main" id="{2C66594C-DD7F-45A9-A168-811B65058BCD}"/>
                </a:ext>
              </a:extLst>
            </p:cNvPr>
            <p:cNvSpPr/>
            <p:nvPr/>
          </p:nvSpPr>
          <p:spPr>
            <a:xfrm>
              <a:off x="5579219" y="2371413"/>
              <a:ext cx="2117032" cy="1463021"/>
            </a:xfrm>
            <a:custGeom>
              <a:avLst/>
              <a:gdLst>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662878 w 2662878"/>
                <a:gd name="connsiteY6" fmla="*/ 711876 h 1840240"/>
                <a:gd name="connsiteX7" fmla="*/ 2378327 w 2662878"/>
                <a:gd name="connsiteY7" fmla="*/ 711876 h 1840240"/>
                <a:gd name="connsiteX8" fmla="*/ 2378327 w 2662878"/>
                <a:gd name="connsiteY8" fmla="*/ 1840240 h 1840240"/>
                <a:gd name="connsiteX9" fmla="*/ 2378326 w 2662878"/>
                <a:gd name="connsiteY9" fmla="*/ 1840240 h 1840240"/>
                <a:gd name="connsiteX10" fmla="*/ 955422 w 2662878"/>
                <a:gd name="connsiteY10" fmla="*/ 1840240 h 1840240"/>
                <a:gd name="connsiteX11" fmla="*/ 482267 w 2662878"/>
                <a:gd name="connsiteY11" fmla="*/ 1840240 h 1840240"/>
                <a:gd name="connsiteX12" fmla="*/ 0 w 2662878"/>
                <a:gd name="connsiteY12" fmla="*/ 1840240 h 1840240"/>
                <a:gd name="connsiteX13" fmla="*/ 0 w 2662878"/>
                <a:gd name="connsiteY13" fmla="*/ 262405 h 1840240"/>
                <a:gd name="connsiteX14" fmla="*/ 299866 w 2662878"/>
                <a:gd name="connsiteY14" fmla="*/ 0 h 1840240"/>
                <a:gd name="connsiteX0" fmla="*/ 299866 w 2662878"/>
                <a:gd name="connsiteY0" fmla="*/ 0 h 1840240"/>
                <a:gd name="connsiteX1" fmla="*/ 482267 w 2662878"/>
                <a:gd name="connsiteY1" fmla="*/ 0 h 1840240"/>
                <a:gd name="connsiteX2" fmla="*/ 955422 w 2662878"/>
                <a:gd name="connsiteY2" fmla="*/ 0 h 1840240"/>
                <a:gd name="connsiteX3" fmla="*/ 2657773 w 2662878"/>
                <a:gd name="connsiteY3" fmla="*/ 0 h 1840240"/>
                <a:gd name="connsiteX4" fmla="*/ 2662878 w 2662878"/>
                <a:gd name="connsiteY4" fmla="*/ 0 h 1840240"/>
                <a:gd name="connsiteX5" fmla="*/ 2662878 w 2662878"/>
                <a:gd name="connsiteY5" fmla="*/ 450 h 1840240"/>
                <a:gd name="connsiteX6" fmla="*/ 2378327 w 2662878"/>
                <a:gd name="connsiteY6" fmla="*/ 711876 h 1840240"/>
                <a:gd name="connsiteX7" fmla="*/ 2378327 w 2662878"/>
                <a:gd name="connsiteY7" fmla="*/ 1840240 h 1840240"/>
                <a:gd name="connsiteX8" fmla="*/ 2378326 w 2662878"/>
                <a:gd name="connsiteY8" fmla="*/ 1840240 h 1840240"/>
                <a:gd name="connsiteX9" fmla="*/ 955422 w 2662878"/>
                <a:gd name="connsiteY9" fmla="*/ 1840240 h 1840240"/>
                <a:gd name="connsiteX10" fmla="*/ 482267 w 2662878"/>
                <a:gd name="connsiteY10" fmla="*/ 1840240 h 1840240"/>
                <a:gd name="connsiteX11" fmla="*/ 0 w 2662878"/>
                <a:gd name="connsiteY11" fmla="*/ 1840240 h 1840240"/>
                <a:gd name="connsiteX12" fmla="*/ 0 w 2662878"/>
                <a:gd name="connsiteY12" fmla="*/ 262405 h 1840240"/>
                <a:gd name="connsiteX13" fmla="*/ 299866 w 2662878"/>
                <a:gd name="connsiteY13" fmla="*/ 0 h 1840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62878" h="1840240">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BDA33C59-A977-45E5-876B-8AB65BCF0F8A}"/>
                </a:ext>
              </a:extLst>
            </p:cNvPr>
            <p:cNvSpPr/>
            <p:nvPr/>
          </p:nvSpPr>
          <p:spPr>
            <a:xfrm>
              <a:off x="4783390" y="3498045"/>
              <a:ext cx="2459085" cy="1683932"/>
            </a:xfrm>
            <a:custGeom>
              <a:avLst/>
              <a:gdLst>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3093124 w 3093124"/>
                <a:gd name="connsiteY6" fmla="*/ 711875 h 2118110"/>
                <a:gd name="connsiteX7" fmla="*/ 2808572 w 3093124"/>
                <a:gd name="connsiteY7" fmla="*/ 711875 h 2118110"/>
                <a:gd name="connsiteX8" fmla="*/ 2808572 w 3093124"/>
                <a:gd name="connsiteY8" fmla="*/ 2118110 h 2118110"/>
                <a:gd name="connsiteX9" fmla="*/ 0 w 3093124"/>
                <a:gd name="connsiteY9" fmla="*/ 2118110 h 2118110"/>
                <a:gd name="connsiteX10" fmla="*/ 0 w 3093124"/>
                <a:gd name="connsiteY10" fmla="*/ 262405 h 2118110"/>
                <a:gd name="connsiteX11" fmla="*/ 299866 w 3093124"/>
                <a:gd name="connsiteY11" fmla="*/ 0 h 2118110"/>
                <a:gd name="connsiteX0" fmla="*/ 299866 w 3093124"/>
                <a:gd name="connsiteY0" fmla="*/ 0 h 2118110"/>
                <a:gd name="connsiteX1" fmla="*/ 912513 w 3093124"/>
                <a:gd name="connsiteY1" fmla="*/ 0 h 2118110"/>
                <a:gd name="connsiteX2" fmla="*/ 955422 w 3093124"/>
                <a:gd name="connsiteY2" fmla="*/ 0 h 2118110"/>
                <a:gd name="connsiteX3" fmla="*/ 3088019 w 3093124"/>
                <a:gd name="connsiteY3" fmla="*/ 0 h 2118110"/>
                <a:gd name="connsiteX4" fmla="*/ 3093124 w 3093124"/>
                <a:gd name="connsiteY4" fmla="*/ 0 h 2118110"/>
                <a:gd name="connsiteX5" fmla="*/ 3093124 w 3093124"/>
                <a:gd name="connsiteY5" fmla="*/ 450 h 2118110"/>
                <a:gd name="connsiteX6" fmla="*/ 2808572 w 3093124"/>
                <a:gd name="connsiteY6" fmla="*/ 711875 h 2118110"/>
                <a:gd name="connsiteX7" fmla="*/ 2808572 w 3093124"/>
                <a:gd name="connsiteY7" fmla="*/ 2118110 h 2118110"/>
                <a:gd name="connsiteX8" fmla="*/ 0 w 3093124"/>
                <a:gd name="connsiteY8" fmla="*/ 2118110 h 2118110"/>
                <a:gd name="connsiteX9" fmla="*/ 0 w 3093124"/>
                <a:gd name="connsiteY9" fmla="*/ 262405 h 2118110"/>
                <a:gd name="connsiteX10" fmla="*/ 299866 w 3093124"/>
                <a:gd name="connsiteY10" fmla="*/ 0 h 2118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93124" h="2118110">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Shape 40">
              <a:extLst>
                <a:ext uri="{FF2B5EF4-FFF2-40B4-BE49-F238E27FC236}">
                  <a16:creationId xmlns:a16="http://schemas.microsoft.com/office/drawing/2014/main" id="{DDD34665-C2D0-4725-91DC-E20780F63EBA}"/>
                </a:ext>
              </a:extLst>
            </p:cNvPr>
            <p:cNvSpPr/>
            <p:nvPr/>
          </p:nvSpPr>
          <p:spPr>
            <a:xfrm>
              <a:off x="7469510" y="2371413"/>
              <a:ext cx="461082" cy="565953"/>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Shape 41">
              <a:extLst>
                <a:ext uri="{FF2B5EF4-FFF2-40B4-BE49-F238E27FC236}">
                  <a16:creationId xmlns:a16="http://schemas.microsoft.com/office/drawing/2014/main" id="{A170701E-9BEB-4257-B8FF-1BBA8A515251}"/>
                </a:ext>
              </a:extLst>
            </p:cNvPr>
            <p:cNvSpPr/>
            <p:nvPr/>
          </p:nvSpPr>
          <p:spPr>
            <a:xfrm>
              <a:off x="7016249" y="3498045"/>
              <a:ext cx="459612" cy="565953"/>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Shape 43">
              <a:extLst>
                <a:ext uri="{FF2B5EF4-FFF2-40B4-BE49-F238E27FC236}">
                  <a16:creationId xmlns:a16="http://schemas.microsoft.com/office/drawing/2014/main" id="{696A5E79-02D5-4C08-A7ED-78E2CB79AA30}"/>
                </a:ext>
              </a:extLst>
            </p:cNvPr>
            <p:cNvSpPr/>
            <p:nvPr/>
          </p:nvSpPr>
          <p:spPr>
            <a:xfrm>
              <a:off x="3953646" y="4621979"/>
              <a:ext cx="2832323" cy="1683932"/>
            </a:xfrm>
            <a:custGeom>
              <a:avLst/>
              <a:gdLst>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3019287 w 3019287"/>
                <a:gd name="connsiteY11" fmla="*/ 603312 h 1795090"/>
                <a:gd name="connsiteX12" fmla="*/ 2778130 w 3019287"/>
                <a:gd name="connsiteY12" fmla="*/ 603312 h 1795090"/>
                <a:gd name="connsiteX13" fmla="*/ 2778130 w 3019287"/>
                <a:gd name="connsiteY13" fmla="*/ 1795090 h 1795090"/>
                <a:gd name="connsiteX14" fmla="*/ 2380254 w 3019287"/>
                <a:gd name="connsiteY14" fmla="*/ 1795090 h 1795090"/>
                <a:gd name="connsiteX15" fmla="*/ 397876 w 3019287"/>
                <a:gd name="connsiteY15" fmla="*/ 1795090 h 1795090"/>
                <a:gd name="connsiteX16" fmla="*/ 0 w 3019287"/>
                <a:gd name="connsiteY16" fmla="*/ 1795090 h 1795090"/>
                <a:gd name="connsiteX17" fmla="*/ 0 w 3019287"/>
                <a:gd name="connsiteY17" fmla="*/ 222387 h 1795090"/>
                <a:gd name="connsiteX18" fmla="*/ 254135 w 3019287"/>
                <a:gd name="connsiteY18" fmla="*/ 0 h 1795090"/>
                <a:gd name="connsiteX0" fmla="*/ 254135 w 3019287"/>
                <a:gd name="connsiteY0" fmla="*/ 0 h 1795090"/>
                <a:gd name="connsiteX1" fmla="*/ 652012 w 3019287"/>
                <a:gd name="connsiteY1" fmla="*/ 0 h 1795090"/>
                <a:gd name="connsiteX2" fmla="*/ 773352 w 3019287"/>
                <a:gd name="connsiteY2" fmla="*/ 0 h 1795090"/>
                <a:gd name="connsiteX3" fmla="*/ 809717 w 3019287"/>
                <a:gd name="connsiteY3" fmla="*/ 0 h 1795090"/>
                <a:gd name="connsiteX4" fmla="*/ 1171228 w 3019287"/>
                <a:gd name="connsiteY4" fmla="*/ 0 h 1795090"/>
                <a:gd name="connsiteX5" fmla="*/ 1207593 w 3019287"/>
                <a:gd name="connsiteY5" fmla="*/ 0 h 1795090"/>
                <a:gd name="connsiteX6" fmla="*/ 2617085 w 3019287"/>
                <a:gd name="connsiteY6" fmla="*/ 0 h 1795090"/>
                <a:gd name="connsiteX7" fmla="*/ 2621411 w 3019287"/>
                <a:gd name="connsiteY7" fmla="*/ 0 h 1795090"/>
                <a:gd name="connsiteX8" fmla="*/ 3014961 w 3019287"/>
                <a:gd name="connsiteY8" fmla="*/ 0 h 1795090"/>
                <a:gd name="connsiteX9" fmla="*/ 3019287 w 3019287"/>
                <a:gd name="connsiteY9" fmla="*/ 0 h 1795090"/>
                <a:gd name="connsiteX10" fmla="*/ 3019287 w 3019287"/>
                <a:gd name="connsiteY10" fmla="*/ 382 h 1795090"/>
                <a:gd name="connsiteX11" fmla="*/ 2778130 w 3019287"/>
                <a:gd name="connsiteY11" fmla="*/ 603312 h 1795090"/>
                <a:gd name="connsiteX12" fmla="*/ 2778130 w 3019287"/>
                <a:gd name="connsiteY12" fmla="*/ 1795090 h 1795090"/>
                <a:gd name="connsiteX13" fmla="*/ 2380254 w 3019287"/>
                <a:gd name="connsiteY13" fmla="*/ 1795090 h 1795090"/>
                <a:gd name="connsiteX14" fmla="*/ 397876 w 3019287"/>
                <a:gd name="connsiteY14" fmla="*/ 1795090 h 1795090"/>
                <a:gd name="connsiteX15" fmla="*/ 0 w 3019287"/>
                <a:gd name="connsiteY15" fmla="*/ 1795090 h 1795090"/>
                <a:gd name="connsiteX16" fmla="*/ 0 w 3019287"/>
                <a:gd name="connsiteY16" fmla="*/ 222387 h 1795090"/>
                <a:gd name="connsiteX17" fmla="*/ 254135 w 3019287"/>
                <a:gd name="connsiteY17" fmla="*/ 0 h 1795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19287" h="1795090">
                  <a:moveTo>
                    <a:pt x="254135" y="0"/>
                  </a:moveTo>
                  <a:lnTo>
                    <a:pt x="652012" y="0"/>
                  </a:lnTo>
                  <a:lnTo>
                    <a:pt x="773352" y="0"/>
                  </a:lnTo>
                  <a:lnTo>
                    <a:pt x="809717" y="0"/>
                  </a:lnTo>
                  <a:lnTo>
                    <a:pt x="1171228" y="0"/>
                  </a:lnTo>
                  <a:lnTo>
                    <a:pt x="1207593" y="0"/>
                  </a:lnTo>
                  <a:lnTo>
                    <a:pt x="2617085" y="0"/>
                  </a:lnTo>
                  <a:lnTo>
                    <a:pt x="2621411" y="0"/>
                  </a:lnTo>
                  <a:lnTo>
                    <a:pt x="3014961" y="0"/>
                  </a:lnTo>
                  <a:lnTo>
                    <a:pt x="3019287" y="0"/>
                  </a:lnTo>
                  <a:lnTo>
                    <a:pt x="3019287" y="382"/>
                  </a:lnTo>
                  <a:lnTo>
                    <a:pt x="2778130" y="603312"/>
                  </a:lnTo>
                  <a:lnTo>
                    <a:pt x="2778130" y="1795090"/>
                  </a:lnTo>
                  <a:lnTo>
                    <a:pt x="2380254" y="1795090"/>
                  </a:lnTo>
                  <a:lnTo>
                    <a:pt x="397876" y="1795090"/>
                  </a:lnTo>
                  <a:lnTo>
                    <a:pt x="0" y="1795090"/>
                  </a:lnTo>
                  <a:lnTo>
                    <a:pt x="0" y="222387"/>
                  </a:lnTo>
                  <a:cubicBezTo>
                    <a:pt x="0" y="99567"/>
                    <a:pt x="113780" y="0"/>
                    <a:pt x="254135"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44">
              <a:extLst>
                <a:ext uri="{FF2B5EF4-FFF2-40B4-BE49-F238E27FC236}">
                  <a16:creationId xmlns:a16="http://schemas.microsoft.com/office/drawing/2014/main" id="{EB879DFF-1D55-4F0F-B215-050383249D97}"/>
                </a:ext>
              </a:extLst>
            </p:cNvPr>
            <p:cNvSpPr/>
            <p:nvPr/>
          </p:nvSpPr>
          <p:spPr>
            <a:xfrm flipH="1">
              <a:off x="6562035" y="4621979"/>
              <a:ext cx="460564" cy="565953"/>
            </a:xfrm>
            <a:custGeom>
              <a:avLst/>
              <a:gdLst>
                <a:gd name="connsiteX0" fmla="*/ 289657 w 579314"/>
                <a:gd name="connsiteY0" fmla="*/ 0 h 711876"/>
                <a:gd name="connsiteX1" fmla="*/ 579314 w 579314"/>
                <a:gd name="connsiteY1" fmla="*/ 253471 h 711876"/>
                <a:gd name="connsiteX2" fmla="*/ 579314 w 579314"/>
                <a:gd name="connsiteY2" fmla="*/ 711876 h 711876"/>
                <a:gd name="connsiteX3" fmla="*/ 0 w 579314"/>
                <a:gd name="connsiteY3" fmla="*/ 711876 h 711876"/>
                <a:gd name="connsiteX4" fmla="*/ 0 w 579314"/>
                <a:gd name="connsiteY4" fmla="*/ 253471 h 711876"/>
                <a:gd name="connsiteX5" fmla="*/ 289657 w 579314"/>
                <a:gd name="connsiteY5" fmla="*/ 0 h 71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9314" h="711876">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49" name="Graphic 48" descr="Coins with solid fill">
            <a:extLst>
              <a:ext uri="{FF2B5EF4-FFF2-40B4-BE49-F238E27FC236}">
                <a16:creationId xmlns:a16="http://schemas.microsoft.com/office/drawing/2014/main" id="{7CF76DD0-C1F8-4EA8-A0ED-8BB1C352535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86" y="4844864"/>
            <a:ext cx="1238159" cy="1238159"/>
          </a:xfrm>
          <a:prstGeom prst="rect">
            <a:avLst/>
          </a:prstGeom>
        </p:spPr>
      </p:pic>
      <p:pic>
        <p:nvPicPr>
          <p:cNvPr id="48" name="Graphic 47" descr="Gears">
            <a:extLst>
              <a:ext uri="{FF2B5EF4-FFF2-40B4-BE49-F238E27FC236}">
                <a16:creationId xmlns:a16="http://schemas.microsoft.com/office/drawing/2014/main" id="{EE16473F-1DA1-4850-8A35-996207F116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96899" y="3550954"/>
            <a:ext cx="1005840" cy="1005840"/>
          </a:xfrm>
          <a:prstGeom prst="rect">
            <a:avLst/>
          </a:prstGeom>
          <a:effectLst>
            <a:outerShdw blurRad="50800" dist="38100" dir="2700000" algn="tl" rotWithShape="0">
              <a:prstClr val="black">
                <a:alpha val="40000"/>
              </a:prstClr>
            </a:outerShdw>
          </a:effectLst>
        </p:spPr>
      </p:pic>
      <p:pic>
        <p:nvPicPr>
          <p:cNvPr id="47" name="Graphic 46" descr="Stopwatch">
            <a:extLst>
              <a:ext uri="{FF2B5EF4-FFF2-40B4-BE49-F238E27FC236}">
                <a16:creationId xmlns:a16="http://schemas.microsoft.com/office/drawing/2014/main" id="{FDA71CE5-971B-4A9E-A8ED-4372C41E97F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067422" y="2470929"/>
            <a:ext cx="914400" cy="914400"/>
          </a:xfrm>
          <a:prstGeom prst="rect">
            <a:avLst/>
          </a:prstGeom>
        </p:spPr>
      </p:pic>
      <p:pic>
        <p:nvPicPr>
          <p:cNvPr id="46" name="Graphic 45" descr="Lightbulb">
            <a:extLst>
              <a:ext uri="{FF2B5EF4-FFF2-40B4-BE49-F238E27FC236}">
                <a16:creationId xmlns:a16="http://schemas.microsoft.com/office/drawing/2014/main" id="{F3BEFF4D-D55F-47AC-B4B9-700C2B206D1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44324" y="1289826"/>
            <a:ext cx="822960" cy="822960"/>
          </a:xfrm>
          <a:prstGeom prst="rect">
            <a:avLst/>
          </a:prstGeom>
        </p:spPr>
      </p:pic>
      <p:grpSp>
        <p:nvGrpSpPr>
          <p:cNvPr id="53" name="Group 52">
            <a:extLst>
              <a:ext uri="{FF2B5EF4-FFF2-40B4-BE49-F238E27FC236}">
                <a16:creationId xmlns:a16="http://schemas.microsoft.com/office/drawing/2014/main" id="{146047BA-1A2E-4595-9761-400FF8EB616E}"/>
              </a:ext>
            </a:extLst>
          </p:cNvPr>
          <p:cNvGrpSpPr/>
          <p:nvPr/>
        </p:nvGrpSpPr>
        <p:grpSpPr>
          <a:xfrm>
            <a:off x="8277140" y="2524915"/>
            <a:ext cx="2926080" cy="1105487"/>
            <a:chOff x="8921977" y="1466725"/>
            <a:chExt cx="2926080" cy="1105487"/>
          </a:xfrm>
        </p:grpSpPr>
        <p:sp>
          <p:nvSpPr>
            <p:cNvPr id="54" name="TextBox 53">
              <a:extLst>
                <a:ext uri="{FF2B5EF4-FFF2-40B4-BE49-F238E27FC236}">
                  <a16:creationId xmlns:a16="http://schemas.microsoft.com/office/drawing/2014/main" id="{89A0A72E-AF5F-43AB-849F-80311FA9F59A}"/>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55" name="TextBox 54">
              <a:extLst>
                <a:ext uri="{FF2B5EF4-FFF2-40B4-BE49-F238E27FC236}">
                  <a16:creationId xmlns:a16="http://schemas.microsoft.com/office/drawing/2014/main" id="{8FEE9464-651E-4EB0-9E56-713F9FF7E11C}"/>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phara. </a:t>
              </a:r>
            </a:p>
          </p:txBody>
        </p:sp>
      </p:grpSp>
    </p:spTree>
    <p:extLst>
      <p:ext uri="{BB962C8B-B14F-4D97-AF65-F5344CB8AC3E}">
        <p14:creationId xmlns:p14="http://schemas.microsoft.com/office/powerpoint/2010/main" val="1042109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8715</TotalTime>
  <Words>463</Words>
  <PresentationFormat>Widescreen</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4-Step Rising Arrow – Slide Template</vt:lpstr>
      <vt:lpstr>4-Step Rising Arrow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4-Step Rising Arrow</dc:title>
  <dc:creator>PresentationGO.com</dc:creator>
  <dc:description>© Copyright PresentationGO.com</dc:description>
  <dcterms:created xsi:type="dcterms:W3CDTF">2014-11-26T05:14:11Z</dcterms:created>
  <dcterms:modified xsi:type="dcterms:W3CDTF">2021-03-09T15:54:26Z</dcterms:modified>
  <cp:category>Charts &amp; Diagrams</cp:category>
</cp:coreProperties>
</file>