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4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1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9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Envelopes &amp; Cards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CFF5BB-A782-44F4-9326-D253CBAE28F8}"/>
              </a:ext>
            </a:extLst>
          </p:cNvPr>
          <p:cNvSpPr/>
          <p:nvPr/>
        </p:nvSpPr>
        <p:spPr>
          <a:xfrm>
            <a:off x="1514215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E7B0B-6325-40A6-ACB8-9C499B7BAF69}"/>
              </a:ext>
            </a:extLst>
          </p:cNvPr>
          <p:cNvSpPr/>
          <p:nvPr/>
        </p:nvSpPr>
        <p:spPr>
          <a:xfrm>
            <a:off x="1612367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072D7F-8E46-488F-A1D4-B9DCB1442008}"/>
              </a:ext>
            </a:extLst>
          </p:cNvPr>
          <p:cNvGrpSpPr/>
          <p:nvPr/>
        </p:nvGrpSpPr>
        <p:grpSpPr>
          <a:xfrm>
            <a:off x="1590169" y="2789164"/>
            <a:ext cx="2133752" cy="1576726"/>
            <a:chOff x="2542074" y="2689057"/>
            <a:chExt cx="2133752" cy="15767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C5D49C4-C279-4B69-90D0-A5C967B35ADC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661C31-7042-407F-B734-8D035A3A4061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3D698FA1-E2E9-421B-AB22-3611141D50A5}"/>
              </a:ext>
            </a:extLst>
          </p:cNvPr>
          <p:cNvSpPr/>
          <p:nvPr/>
        </p:nvSpPr>
        <p:spPr>
          <a:xfrm>
            <a:off x="1695394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99CF53-9D88-4352-847D-FB4A504C5EFE}"/>
              </a:ext>
            </a:extLst>
          </p:cNvPr>
          <p:cNvSpPr txBox="1"/>
          <p:nvPr/>
        </p:nvSpPr>
        <p:spPr>
          <a:xfrm>
            <a:off x="1964549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071FE817-A01F-459A-8CAD-61C0F58FC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7518" y="2477234"/>
            <a:ext cx="739055" cy="739055"/>
          </a:xfrm>
          <a:prstGeom prst="rect">
            <a:avLst/>
          </a:prstGeom>
        </p:spPr>
      </p:pic>
      <p:sp>
        <p:nvSpPr>
          <p:cNvPr id="37" name="Shape">
            <a:extLst>
              <a:ext uri="{FF2B5EF4-FFF2-40B4-BE49-F238E27FC236}">
                <a16:creationId xmlns:a16="http://schemas.microsoft.com/office/drawing/2014/main" id="{8C66EDD1-ED50-498F-8853-D42F9E529028}"/>
              </a:ext>
            </a:extLst>
          </p:cNvPr>
          <p:cNvSpPr/>
          <p:nvPr/>
        </p:nvSpPr>
        <p:spPr>
          <a:xfrm>
            <a:off x="4953169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248FA84-80F1-4FFE-A71A-C63EAAC7CB79}"/>
              </a:ext>
            </a:extLst>
          </p:cNvPr>
          <p:cNvSpPr/>
          <p:nvPr/>
        </p:nvSpPr>
        <p:spPr>
          <a:xfrm>
            <a:off x="5051321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E2E6026-6124-4AB9-BB25-96DDDC2645ED}"/>
              </a:ext>
            </a:extLst>
          </p:cNvPr>
          <p:cNvGrpSpPr/>
          <p:nvPr/>
        </p:nvGrpSpPr>
        <p:grpSpPr>
          <a:xfrm>
            <a:off x="5029123" y="2789164"/>
            <a:ext cx="2133752" cy="1576726"/>
            <a:chOff x="2542074" y="2689057"/>
            <a:chExt cx="2133752" cy="157672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6AA1C09-A82A-4CB8-B571-BC4A65798D1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F3E2376-73F5-49EB-A109-21CAA91300F4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32DA64A3-3FCC-4506-AAD5-94FA202AEC7B}"/>
              </a:ext>
            </a:extLst>
          </p:cNvPr>
          <p:cNvSpPr/>
          <p:nvPr/>
        </p:nvSpPr>
        <p:spPr>
          <a:xfrm>
            <a:off x="5134348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461FD4-573D-4954-BB6A-3D571C509ECA}"/>
              </a:ext>
            </a:extLst>
          </p:cNvPr>
          <p:cNvSpPr txBox="1"/>
          <p:nvPr/>
        </p:nvSpPr>
        <p:spPr>
          <a:xfrm>
            <a:off x="5403503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341CA5A-250F-461D-B716-32A02FCD1476}"/>
              </a:ext>
            </a:extLst>
          </p:cNvPr>
          <p:cNvSpPr/>
          <p:nvPr/>
        </p:nvSpPr>
        <p:spPr>
          <a:xfrm>
            <a:off x="8392123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46DA4CB-602D-43DF-B205-45B9029C4E63}"/>
              </a:ext>
            </a:extLst>
          </p:cNvPr>
          <p:cNvSpPr/>
          <p:nvPr/>
        </p:nvSpPr>
        <p:spPr>
          <a:xfrm>
            <a:off x="8490275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F7EFA9-8EBF-4673-AE92-62AE72865C0F}"/>
              </a:ext>
            </a:extLst>
          </p:cNvPr>
          <p:cNvGrpSpPr/>
          <p:nvPr/>
        </p:nvGrpSpPr>
        <p:grpSpPr>
          <a:xfrm>
            <a:off x="8468077" y="2789164"/>
            <a:ext cx="2133752" cy="1576726"/>
            <a:chOff x="2542074" y="2689057"/>
            <a:chExt cx="2133752" cy="157672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44A172B4-3BAD-4156-B7C1-F2786E74765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24D9531-54F9-4849-AD63-1880C5B8A295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D9B36FE8-6F97-4650-A309-57D1A753C7E8}"/>
              </a:ext>
            </a:extLst>
          </p:cNvPr>
          <p:cNvSpPr/>
          <p:nvPr/>
        </p:nvSpPr>
        <p:spPr>
          <a:xfrm>
            <a:off x="8573302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58930F-B7D4-4D98-A923-F17A9BF13B65}"/>
              </a:ext>
            </a:extLst>
          </p:cNvPr>
          <p:cNvSpPr txBox="1"/>
          <p:nvPr/>
        </p:nvSpPr>
        <p:spPr>
          <a:xfrm>
            <a:off x="8842457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pic>
        <p:nvPicPr>
          <p:cNvPr id="55" name="Graphic 54" descr="Bullseye">
            <a:extLst>
              <a:ext uri="{FF2B5EF4-FFF2-40B4-BE49-F238E27FC236}">
                <a16:creationId xmlns:a16="http://schemas.microsoft.com/office/drawing/2014/main" id="{8C923CA6-A2C7-42B2-A4D1-9D1282968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5426" y="2477234"/>
            <a:ext cx="739055" cy="739055"/>
          </a:xfrm>
          <a:prstGeom prst="rect">
            <a:avLst/>
          </a:prstGeom>
        </p:spPr>
      </p:pic>
      <p:pic>
        <p:nvPicPr>
          <p:cNvPr id="56" name="Graphic 55" descr="Hourglass 90%">
            <a:extLst>
              <a:ext uri="{FF2B5EF4-FFF2-40B4-BE49-F238E27FC236}">
                <a16:creationId xmlns:a16="http://schemas.microsoft.com/office/drawing/2014/main" id="{99A3BAEA-55F7-4468-B59B-36996DAE9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6471" y="2477234"/>
            <a:ext cx="739055" cy="73905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552321D-02EF-466A-996E-A14A2BE8FC0E}"/>
              </a:ext>
            </a:extLst>
          </p:cNvPr>
          <p:cNvGrpSpPr/>
          <p:nvPr/>
        </p:nvGrpSpPr>
        <p:grpSpPr>
          <a:xfrm>
            <a:off x="1194005" y="4633576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61AFFF-8A4B-44A9-98C0-B2CE48EC7C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A030D3-19F0-4BB5-8D98-76C8CC0FE6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84047-4757-459D-AE3B-6EA1DA5A8432}"/>
              </a:ext>
            </a:extLst>
          </p:cNvPr>
          <p:cNvGrpSpPr/>
          <p:nvPr/>
        </p:nvGrpSpPr>
        <p:grpSpPr>
          <a:xfrm>
            <a:off x="4632958" y="4633576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6CAE6E3-0B85-4F8C-91A0-E14B686D8E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B8FE00-605D-4A0D-BDFD-16FCA873D3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93B292-ED12-4DAF-9FEC-7AB0628529A8}"/>
              </a:ext>
            </a:extLst>
          </p:cNvPr>
          <p:cNvGrpSpPr/>
          <p:nvPr/>
        </p:nvGrpSpPr>
        <p:grpSpPr>
          <a:xfrm>
            <a:off x="8071916" y="4633576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F790FC-0A50-4F17-91B9-FF4572CF5D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F80553-37C1-46A5-A954-E49B1DBE6C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327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Envelopes </a:t>
            </a:r>
            <a:r>
              <a:rPr lang="en-US"/>
              <a:t>&amp; Cards </a:t>
            </a:r>
            <a:r>
              <a:rPr lang="en-US" dirty="0"/>
              <a:t>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CFF5BB-A782-44F4-9326-D253CBAE28F8}"/>
              </a:ext>
            </a:extLst>
          </p:cNvPr>
          <p:cNvSpPr/>
          <p:nvPr/>
        </p:nvSpPr>
        <p:spPr>
          <a:xfrm>
            <a:off x="1514215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E7B0B-6325-40A6-ACB8-9C499B7BAF69}"/>
              </a:ext>
            </a:extLst>
          </p:cNvPr>
          <p:cNvSpPr/>
          <p:nvPr/>
        </p:nvSpPr>
        <p:spPr>
          <a:xfrm>
            <a:off x="1612367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072D7F-8E46-488F-A1D4-B9DCB1442008}"/>
              </a:ext>
            </a:extLst>
          </p:cNvPr>
          <p:cNvGrpSpPr/>
          <p:nvPr/>
        </p:nvGrpSpPr>
        <p:grpSpPr>
          <a:xfrm>
            <a:off x="1590169" y="2789164"/>
            <a:ext cx="2133752" cy="1576726"/>
            <a:chOff x="2542074" y="2689057"/>
            <a:chExt cx="2133752" cy="157672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C5D49C4-C279-4B69-90D0-A5C967B35ADC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661C31-7042-407F-B734-8D035A3A4061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3D698FA1-E2E9-421B-AB22-3611141D50A5}"/>
              </a:ext>
            </a:extLst>
          </p:cNvPr>
          <p:cNvSpPr/>
          <p:nvPr/>
        </p:nvSpPr>
        <p:spPr>
          <a:xfrm>
            <a:off x="1695394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99CF53-9D88-4352-847D-FB4A504C5EFE}"/>
              </a:ext>
            </a:extLst>
          </p:cNvPr>
          <p:cNvSpPr txBox="1"/>
          <p:nvPr/>
        </p:nvSpPr>
        <p:spPr>
          <a:xfrm>
            <a:off x="1964549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071FE817-A01F-459A-8CAD-61C0F58FC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7518" y="2477234"/>
            <a:ext cx="739055" cy="739055"/>
          </a:xfrm>
          <a:prstGeom prst="rect">
            <a:avLst/>
          </a:prstGeom>
        </p:spPr>
      </p:pic>
      <p:sp>
        <p:nvSpPr>
          <p:cNvPr id="37" name="Shape">
            <a:extLst>
              <a:ext uri="{FF2B5EF4-FFF2-40B4-BE49-F238E27FC236}">
                <a16:creationId xmlns:a16="http://schemas.microsoft.com/office/drawing/2014/main" id="{8C66EDD1-ED50-498F-8853-D42F9E529028}"/>
              </a:ext>
            </a:extLst>
          </p:cNvPr>
          <p:cNvSpPr/>
          <p:nvPr/>
        </p:nvSpPr>
        <p:spPr>
          <a:xfrm>
            <a:off x="4953169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248FA84-80F1-4FFE-A71A-C63EAAC7CB79}"/>
              </a:ext>
            </a:extLst>
          </p:cNvPr>
          <p:cNvSpPr/>
          <p:nvPr/>
        </p:nvSpPr>
        <p:spPr>
          <a:xfrm>
            <a:off x="5051321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E2E6026-6124-4AB9-BB25-96DDDC2645ED}"/>
              </a:ext>
            </a:extLst>
          </p:cNvPr>
          <p:cNvGrpSpPr/>
          <p:nvPr/>
        </p:nvGrpSpPr>
        <p:grpSpPr>
          <a:xfrm>
            <a:off x="5029123" y="2789164"/>
            <a:ext cx="2133752" cy="1576726"/>
            <a:chOff x="2542074" y="2689057"/>
            <a:chExt cx="2133752" cy="157672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6AA1C09-A82A-4CB8-B571-BC4A65798D1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F3E2376-73F5-49EB-A109-21CAA91300F4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32DA64A3-3FCC-4506-AAD5-94FA202AEC7B}"/>
              </a:ext>
            </a:extLst>
          </p:cNvPr>
          <p:cNvSpPr/>
          <p:nvPr/>
        </p:nvSpPr>
        <p:spPr>
          <a:xfrm>
            <a:off x="5134348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461FD4-573D-4954-BB6A-3D571C509ECA}"/>
              </a:ext>
            </a:extLst>
          </p:cNvPr>
          <p:cNvSpPr txBox="1"/>
          <p:nvPr/>
        </p:nvSpPr>
        <p:spPr>
          <a:xfrm>
            <a:off x="5403503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341CA5A-250F-461D-B716-32A02FCD1476}"/>
              </a:ext>
            </a:extLst>
          </p:cNvPr>
          <p:cNvSpPr/>
          <p:nvPr/>
        </p:nvSpPr>
        <p:spPr>
          <a:xfrm>
            <a:off x="8392123" y="1906022"/>
            <a:ext cx="2285661" cy="2620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2" extrusionOk="0">
                <a:moveTo>
                  <a:pt x="0" y="7133"/>
                </a:moveTo>
                <a:lnTo>
                  <a:pt x="0" y="20487"/>
                </a:lnTo>
                <a:cubicBezTo>
                  <a:pt x="0" y="20946"/>
                  <a:pt x="421" y="21312"/>
                  <a:pt x="948" y="21312"/>
                </a:cubicBezTo>
                <a:lnTo>
                  <a:pt x="20652" y="21312"/>
                </a:lnTo>
                <a:cubicBezTo>
                  <a:pt x="21179" y="21312"/>
                  <a:pt x="21600" y="20946"/>
                  <a:pt x="21600" y="20487"/>
                </a:cubicBezTo>
                <a:lnTo>
                  <a:pt x="21600" y="7156"/>
                </a:lnTo>
                <a:cubicBezTo>
                  <a:pt x="21600" y="6904"/>
                  <a:pt x="21468" y="6652"/>
                  <a:pt x="21231" y="6515"/>
                </a:cubicBezTo>
                <a:lnTo>
                  <a:pt x="12828" y="743"/>
                </a:lnTo>
                <a:cubicBezTo>
                  <a:pt x="11353" y="-288"/>
                  <a:pt x="9246" y="-242"/>
                  <a:pt x="7797" y="857"/>
                </a:cubicBezTo>
                <a:lnTo>
                  <a:pt x="316" y="6515"/>
                </a:lnTo>
                <a:cubicBezTo>
                  <a:pt x="105" y="6675"/>
                  <a:pt x="0" y="6904"/>
                  <a:pt x="0" y="713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46DA4CB-602D-43DF-B205-45B9029C4E63}"/>
              </a:ext>
            </a:extLst>
          </p:cNvPr>
          <p:cNvSpPr/>
          <p:nvPr/>
        </p:nvSpPr>
        <p:spPr>
          <a:xfrm>
            <a:off x="8490275" y="3541760"/>
            <a:ext cx="2089356" cy="898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045" extrusionOk="0">
                <a:moveTo>
                  <a:pt x="8905" y="1664"/>
                </a:moveTo>
                <a:lnTo>
                  <a:pt x="41" y="20458"/>
                </a:lnTo>
                <a:cubicBezTo>
                  <a:pt x="-45" y="20653"/>
                  <a:pt x="12" y="21045"/>
                  <a:pt x="127" y="21045"/>
                </a:cubicBezTo>
                <a:lnTo>
                  <a:pt x="10741" y="21045"/>
                </a:lnTo>
                <a:lnTo>
                  <a:pt x="21354" y="21045"/>
                </a:lnTo>
                <a:cubicBezTo>
                  <a:pt x="21498" y="21045"/>
                  <a:pt x="21555" y="20653"/>
                  <a:pt x="21440" y="20458"/>
                </a:cubicBezTo>
                <a:lnTo>
                  <a:pt x="12576" y="1664"/>
                </a:lnTo>
                <a:cubicBezTo>
                  <a:pt x="11544" y="-555"/>
                  <a:pt x="9937" y="-555"/>
                  <a:pt x="8905" y="16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F7EFA9-8EBF-4673-AE92-62AE72865C0F}"/>
              </a:ext>
            </a:extLst>
          </p:cNvPr>
          <p:cNvGrpSpPr/>
          <p:nvPr/>
        </p:nvGrpSpPr>
        <p:grpSpPr>
          <a:xfrm>
            <a:off x="8468077" y="2789164"/>
            <a:ext cx="2133752" cy="1576726"/>
            <a:chOff x="2542074" y="2689057"/>
            <a:chExt cx="2133752" cy="1576726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44A172B4-3BAD-4156-B7C1-F2786E74765D}"/>
                </a:ext>
              </a:extLst>
            </p:cNvPr>
            <p:cNvSpPr/>
            <p:nvPr/>
          </p:nvSpPr>
          <p:spPr>
            <a:xfrm>
              <a:off x="2542074" y="2689057"/>
              <a:ext cx="851551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0" y="169"/>
                  </a:moveTo>
                  <a:lnTo>
                    <a:pt x="0" y="21275"/>
                  </a:lnTo>
                  <a:cubicBezTo>
                    <a:pt x="0" y="21427"/>
                    <a:pt x="353" y="21541"/>
                    <a:pt x="635" y="21427"/>
                  </a:cubicBezTo>
                  <a:lnTo>
                    <a:pt x="21459" y="10874"/>
                  </a:lnTo>
                  <a:cubicBezTo>
                    <a:pt x="21600" y="10798"/>
                    <a:pt x="21600" y="10684"/>
                    <a:pt x="21459" y="10608"/>
                  </a:cubicBezTo>
                  <a:lnTo>
                    <a:pt x="635" y="55"/>
                  </a:lnTo>
                  <a:cubicBezTo>
                    <a:pt x="424" y="-59"/>
                    <a:pt x="0" y="17"/>
                    <a:pt x="0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24D9531-54F9-4849-AD63-1880C5B8A295}"/>
                </a:ext>
              </a:extLst>
            </p:cNvPr>
            <p:cNvSpPr/>
            <p:nvPr/>
          </p:nvSpPr>
          <p:spPr>
            <a:xfrm>
              <a:off x="3824273" y="2689057"/>
              <a:ext cx="851553" cy="1576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473" extrusionOk="0">
                  <a:moveTo>
                    <a:pt x="21565" y="169"/>
                  </a:moveTo>
                  <a:lnTo>
                    <a:pt x="21565" y="21275"/>
                  </a:lnTo>
                  <a:cubicBezTo>
                    <a:pt x="21565" y="21427"/>
                    <a:pt x="21212" y="21541"/>
                    <a:pt x="20930" y="21427"/>
                  </a:cubicBezTo>
                  <a:lnTo>
                    <a:pt x="106" y="10874"/>
                  </a:lnTo>
                  <a:cubicBezTo>
                    <a:pt x="-35" y="10798"/>
                    <a:pt x="-35" y="10684"/>
                    <a:pt x="106" y="10608"/>
                  </a:cubicBezTo>
                  <a:lnTo>
                    <a:pt x="20930" y="55"/>
                  </a:lnTo>
                  <a:cubicBezTo>
                    <a:pt x="21141" y="-59"/>
                    <a:pt x="21565" y="17"/>
                    <a:pt x="21565" y="16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D9B36FE8-6F97-4650-A309-57D1A753C7E8}"/>
              </a:ext>
            </a:extLst>
          </p:cNvPr>
          <p:cNvSpPr/>
          <p:nvPr/>
        </p:nvSpPr>
        <p:spPr>
          <a:xfrm>
            <a:off x="8573302" y="1348543"/>
            <a:ext cx="1923302" cy="2179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09" y="21462"/>
                </a:moveTo>
                <a:cubicBezTo>
                  <a:pt x="8671" y="21517"/>
                  <a:pt x="8703" y="21545"/>
                  <a:pt x="8734" y="21600"/>
                </a:cubicBezTo>
                <a:cubicBezTo>
                  <a:pt x="9923" y="20882"/>
                  <a:pt x="11520" y="20882"/>
                  <a:pt x="12710" y="21600"/>
                </a:cubicBezTo>
                <a:cubicBezTo>
                  <a:pt x="12741" y="21545"/>
                  <a:pt x="12772" y="21490"/>
                  <a:pt x="12835" y="21462"/>
                </a:cubicBezTo>
                <a:lnTo>
                  <a:pt x="21600" y="14197"/>
                </a:lnTo>
                <a:lnTo>
                  <a:pt x="21600" y="608"/>
                </a:lnTo>
                <a:cubicBezTo>
                  <a:pt x="21600" y="276"/>
                  <a:pt x="21287" y="0"/>
                  <a:pt x="20911" y="0"/>
                </a:cubicBezTo>
                <a:lnTo>
                  <a:pt x="689" y="0"/>
                </a:lnTo>
                <a:cubicBezTo>
                  <a:pt x="313" y="0"/>
                  <a:pt x="0" y="276"/>
                  <a:pt x="0" y="608"/>
                </a:cubicBezTo>
                <a:lnTo>
                  <a:pt x="0" y="14308"/>
                </a:lnTo>
                <a:lnTo>
                  <a:pt x="8609" y="214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58930F-B7D4-4D98-A923-F17A9BF13B65}"/>
              </a:ext>
            </a:extLst>
          </p:cNvPr>
          <p:cNvSpPr txBox="1"/>
          <p:nvPr/>
        </p:nvSpPr>
        <p:spPr>
          <a:xfrm>
            <a:off x="8842457" y="1513197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pic>
        <p:nvPicPr>
          <p:cNvPr id="55" name="Graphic 54" descr="Bullseye">
            <a:extLst>
              <a:ext uri="{FF2B5EF4-FFF2-40B4-BE49-F238E27FC236}">
                <a16:creationId xmlns:a16="http://schemas.microsoft.com/office/drawing/2014/main" id="{8C923CA6-A2C7-42B2-A4D1-9D12829684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5426" y="2477234"/>
            <a:ext cx="739055" cy="739055"/>
          </a:xfrm>
          <a:prstGeom prst="rect">
            <a:avLst/>
          </a:prstGeom>
        </p:spPr>
      </p:pic>
      <p:pic>
        <p:nvPicPr>
          <p:cNvPr id="56" name="Graphic 55" descr="Hourglass 90%">
            <a:extLst>
              <a:ext uri="{FF2B5EF4-FFF2-40B4-BE49-F238E27FC236}">
                <a16:creationId xmlns:a16="http://schemas.microsoft.com/office/drawing/2014/main" id="{99A3BAEA-55F7-4468-B59B-36996DAE9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6471" y="2477234"/>
            <a:ext cx="739055" cy="73905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9552321D-02EF-466A-996E-A14A2BE8FC0E}"/>
              </a:ext>
            </a:extLst>
          </p:cNvPr>
          <p:cNvGrpSpPr/>
          <p:nvPr/>
        </p:nvGrpSpPr>
        <p:grpSpPr>
          <a:xfrm>
            <a:off x="1194005" y="4633576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61AFFF-8A4B-44A9-98C0-B2CE48EC7C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3A030D3-19F0-4BB5-8D98-76C8CC0FE6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1D84047-4757-459D-AE3B-6EA1DA5A8432}"/>
              </a:ext>
            </a:extLst>
          </p:cNvPr>
          <p:cNvGrpSpPr/>
          <p:nvPr/>
        </p:nvGrpSpPr>
        <p:grpSpPr>
          <a:xfrm>
            <a:off x="4632958" y="4633576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6CAE6E3-0B85-4F8C-91A0-E14B686D8E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B8FE00-605D-4A0D-BDFD-16FCA873D3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93B292-ED12-4DAF-9FEC-7AB0628529A8}"/>
              </a:ext>
            </a:extLst>
          </p:cNvPr>
          <p:cNvGrpSpPr/>
          <p:nvPr/>
        </p:nvGrpSpPr>
        <p:grpSpPr>
          <a:xfrm>
            <a:off x="8071916" y="4633576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F790FC-0A50-4F17-91B9-FF4572CF5D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2F80553-37C1-46A5-A954-E49B1DBE6C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126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8559</TotalTime>
  <Words>305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Envelopes &amp; Cards – Slide Template</vt:lpstr>
      <vt:lpstr>Open Envelopes &amp;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Envelopes &amp; Cards</dc:title>
  <dc:creator>PresentationGO.com</dc:creator>
  <dc:description>© Copyright PresentationGO.com</dc:description>
  <dcterms:created xsi:type="dcterms:W3CDTF">2014-11-26T05:14:11Z</dcterms:created>
  <dcterms:modified xsi:type="dcterms:W3CDTF">2021-03-15T21:06:11Z</dcterms:modified>
  <cp:category>Graphics &amp; Metaphors</cp:category>
</cp:coreProperties>
</file>