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1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9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Envelopes &amp; Cards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CFF5BB-A782-44F4-9326-D253CBAE28F8}"/>
              </a:ext>
            </a:extLst>
          </p:cNvPr>
          <p:cNvSpPr/>
          <p:nvPr/>
        </p:nvSpPr>
        <p:spPr>
          <a:xfrm>
            <a:off x="1135662" y="2286767"/>
            <a:ext cx="1714246" cy="196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E7B0B-6325-40A6-ACB8-9C499B7BAF69}"/>
              </a:ext>
            </a:extLst>
          </p:cNvPr>
          <p:cNvSpPr/>
          <p:nvPr/>
        </p:nvSpPr>
        <p:spPr>
          <a:xfrm>
            <a:off x="1209275" y="3513571"/>
            <a:ext cx="1567017" cy="67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072D7F-8E46-488F-A1D4-B9DCB1442008}"/>
              </a:ext>
            </a:extLst>
          </p:cNvPr>
          <p:cNvGrpSpPr/>
          <p:nvPr/>
        </p:nvGrpSpPr>
        <p:grpSpPr>
          <a:xfrm>
            <a:off x="1192627" y="2949123"/>
            <a:ext cx="1600314" cy="1182545"/>
            <a:chOff x="2542074" y="2689057"/>
            <a:chExt cx="2133752" cy="15767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C5D49C4-C279-4B69-90D0-A5C967B35ADC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661C31-7042-407F-B734-8D035A3A4061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3D698FA1-E2E9-421B-AB22-3611141D50A5}"/>
              </a:ext>
            </a:extLst>
          </p:cNvPr>
          <p:cNvSpPr/>
          <p:nvPr/>
        </p:nvSpPr>
        <p:spPr>
          <a:xfrm>
            <a:off x="1271545" y="1868657"/>
            <a:ext cx="1442477" cy="163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99CF53-9D88-4352-847D-FB4A504C5EFE}"/>
              </a:ext>
            </a:extLst>
          </p:cNvPr>
          <p:cNvSpPr txBox="1"/>
          <p:nvPr/>
        </p:nvSpPr>
        <p:spPr>
          <a:xfrm>
            <a:off x="1473412" y="1969065"/>
            <a:ext cx="10387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071FE817-A01F-459A-8CAD-61C0F58FC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5639" y="2715176"/>
            <a:ext cx="554291" cy="554291"/>
          </a:xfrm>
          <a:prstGeom prst="rect">
            <a:avLst/>
          </a:prstGeom>
        </p:spPr>
      </p:pic>
      <p:sp>
        <p:nvSpPr>
          <p:cNvPr id="37" name="Shape">
            <a:extLst>
              <a:ext uri="{FF2B5EF4-FFF2-40B4-BE49-F238E27FC236}">
                <a16:creationId xmlns:a16="http://schemas.microsoft.com/office/drawing/2014/main" id="{8C66EDD1-ED50-498F-8853-D42F9E529028}"/>
              </a:ext>
            </a:extLst>
          </p:cNvPr>
          <p:cNvSpPr/>
          <p:nvPr/>
        </p:nvSpPr>
        <p:spPr>
          <a:xfrm>
            <a:off x="3714877" y="2286767"/>
            <a:ext cx="1714246" cy="196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248FA84-80F1-4FFE-A71A-C63EAAC7CB79}"/>
              </a:ext>
            </a:extLst>
          </p:cNvPr>
          <p:cNvSpPr/>
          <p:nvPr/>
        </p:nvSpPr>
        <p:spPr>
          <a:xfrm>
            <a:off x="3788491" y="3513571"/>
            <a:ext cx="1567017" cy="67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E2E6026-6124-4AB9-BB25-96DDDC2645ED}"/>
              </a:ext>
            </a:extLst>
          </p:cNvPr>
          <p:cNvGrpSpPr/>
          <p:nvPr/>
        </p:nvGrpSpPr>
        <p:grpSpPr>
          <a:xfrm>
            <a:off x="3771842" y="2949123"/>
            <a:ext cx="1600314" cy="1182545"/>
            <a:chOff x="2542074" y="2689057"/>
            <a:chExt cx="2133752" cy="157672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6AA1C09-A82A-4CB8-B571-BC4A65798D1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F3E2376-73F5-49EB-A109-21CAA91300F4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32DA64A3-3FCC-4506-AAD5-94FA202AEC7B}"/>
              </a:ext>
            </a:extLst>
          </p:cNvPr>
          <p:cNvSpPr/>
          <p:nvPr/>
        </p:nvSpPr>
        <p:spPr>
          <a:xfrm>
            <a:off x="3850761" y="1868657"/>
            <a:ext cx="1442477" cy="163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461FD4-573D-4954-BB6A-3D571C509ECA}"/>
              </a:ext>
            </a:extLst>
          </p:cNvPr>
          <p:cNvSpPr txBox="1"/>
          <p:nvPr/>
        </p:nvSpPr>
        <p:spPr>
          <a:xfrm>
            <a:off x="4052628" y="1969065"/>
            <a:ext cx="10387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341CA5A-250F-461D-B716-32A02FCD1476}"/>
              </a:ext>
            </a:extLst>
          </p:cNvPr>
          <p:cNvSpPr/>
          <p:nvPr/>
        </p:nvSpPr>
        <p:spPr>
          <a:xfrm>
            <a:off x="6294093" y="2286767"/>
            <a:ext cx="1714246" cy="196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46DA4CB-602D-43DF-B205-45B9029C4E63}"/>
              </a:ext>
            </a:extLst>
          </p:cNvPr>
          <p:cNvSpPr/>
          <p:nvPr/>
        </p:nvSpPr>
        <p:spPr>
          <a:xfrm>
            <a:off x="6367706" y="3513571"/>
            <a:ext cx="1567017" cy="67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F7EFA9-8EBF-4673-AE92-62AE72865C0F}"/>
              </a:ext>
            </a:extLst>
          </p:cNvPr>
          <p:cNvGrpSpPr/>
          <p:nvPr/>
        </p:nvGrpSpPr>
        <p:grpSpPr>
          <a:xfrm>
            <a:off x="6351058" y="2949123"/>
            <a:ext cx="1600314" cy="1182545"/>
            <a:chOff x="2542074" y="2689057"/>
            <a:chExt cx="2133752" cy="157672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44A172B4-3BAD-4156-B7C1-F2786E74765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24D9531-54F9-4849-AD63-1880C5B8A295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9" name="Shape">
            <a:extLst>
              <a:ext uri="{FF2B5EF4-FFF2-40B4-BE49-F238E27FC236}">
                <a16:creationId xmlns:a16="http://schemas.microsoft.com/office/drawing/2014/main" id="{D9B36FE8-6F97-4650-A309-57D1A753C7E8}"/>
              </a:ext>
            </a:extLst>
          </p:cNvPr>
          <p:cNvSpPr/>
          <p:nvPr/>
        </p:nvSpPr>
        <p:spPr>
          <a:xfrm>
            <a:off x="6429976" y="1868657"/>
            <a:ext cx="1442477" cy="163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58930F-B7D4-4D98-A923-F17A9BF13B65}"/>
              </a:ext>
            </a:extLst>
          </p:cNvPr>
          <p:cNvSpPr txBox="1"/>
          <p:nvPr/>
        </p:nvSpPr>
        <p:spPr>
          <a:xfrm>
            <a:off x="6631843" y="1969065"/>
            <a:ext cx="10387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pic>
        <p:nvPicPr>
          <p:cNvPr id="55" name="Graphic 54" descr="Bullseye">
            <a:extLst>
              <a:ext uri="{FF2B5EF4-FFF2-40B4-BE49-F238E27FC236}">
                <a16:creationId xmlns:a16="http://schemas.microsoft.com/office/drawing/2014/main" id="{8C923CA6-A2C7-42B2-A4D1-9D1282968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4070" y="2715176"/>
            <a:ext cx="554291" cy="554291"/>
          </a:xfrm>
          <a:prstGeom prst="rect">
            <a:avLst/>
          </a:prstGeom>
        </p:spPr>
      </p:pic>
      <p:pic>
        <p:nvPicPr>
          <p:cNvPr id="56" name="Graphic 55" descr="Hourglass 90%">
            <a:extLst>
              <a:ext uri="{FF2B5EF4-FFF2-40B4-BE49-F238E27FC236}">
                <a16:creationId xmlns:a16="http://schemas.microsoft.com/office/drawing/2014/main" id="{99A3BAEA-55F7-4468-B59B-36996DAE9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4854" y="2715176"/>
            <a:ext cx="554291" cy="554291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9552321D-02EF-466A-996E-A14A2BE8FC0E}"/>
              </a:ext>
            </a:extLst>
          </p:cNvPr>
          <p:cNvGrpSpPr/>
          <p:nvPr/>
        </p:nvGrpSpPr>
        <p:grpSpPr>
          <a:xfrm>
            <a:off x="895504" y="4310963"/>
            <a:ext cx="2194560" cy="1360030"/>
            <a:chOff x="332936" y="2473878"/>
            <a:chExt cx="2926080" cy="181337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61AFFF-8A4B-44A9-98C0-B2CE48EC7C9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3A030D3-19F0-4BB5-8D98-76C8CC0FE6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D84047-4757-459D-AE3B-6EA1DA5A8432}"/>
              </a:ext>
            </a:extLst>
          </p:cNvPr>
          <p:cNvGrpSpPr/>
          <p:nvPr/>
        </p:nvGrpSpPr>
        <p:grpSpPr>
          <a:xfrm>
            <a:off x="3474719" y="4310963"/>
            <a:ext cx="2194560" cy="1360030"/>
            <a:chOff x="332936" y="2473878"/>
            <a:chExt cx="2926080" cy="1813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6CAE6E3-0B85-4F8C-91A0-E14B686D8ED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B8FE00-605D-4A0D-BDFD-16FCA873D3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93B292-ED12-4DAF-9FEC-7AB0628529A8}"/>
              </a:ext>
            </a:extLst>
          </p:cNvPr>
          <p:cNvGrpSpPr/>
          <p:nvPr/>
        </p:nvGrpSpPr>
        <p:grpSpPr>
          <a:xfrm>
            <a:off x="6053937" y="4310963"/>
            <a:ext cx="2194560" cy="1360030"/>
            <a:chOff x="332936" y="2473878"/>
            <a:chExt cx="2926080" cy="1813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F790FC-0A50-4F17-91B9-FF4572CF5D54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2F80553-37C1-46A5-A954-E49B1DBE6C2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327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Envelopes &amp; Cards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CFF5BB-A782-44F4-9326-D253CBAE28F8}"/>
              </a:ext>
            </a:extLst>
          </p:cNvPr>
          <p:cNvSpPr/>
          <p:nvPr/>
        </p:nvSpPr>
        <p:spPr>
          <a:xfrm>
            <a:off x="1135662" y="2286767"/>
            <a:ext cx="1714246" cy="196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E7B0B-6325-40A6-ACB8-9C499B7BAF69}"/>
              </a:ext>
            </a:extLst>
          </p:cNvPr>
          <p:cNvSpPr/>
          <p:nvPr/>
        </p:nvSpPr>
        <p:spPr>
          <a:xfrm>
            <a:off x="1209275" y="3513571"/>
            <a:ext cx="1567017" cy="67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072D7F-8E46-488F-A1D4-B9DCB1442008}"/>
              </a:ext>
            </a:extLst>
          </p:cNvPr>
          <p:cNvGrpSpPr/>
          <p:nvPr/>
        </p:nvGrpSpPr>
        <p:grpSpPr>
          <a:xfrm>
            <a:off x="1192627" y="2949123"/>
            <a:ext cx="1600314" cy="1182545"/>
            <a:chOff x="2542074" y="2689057"/>
            <a:chExt cx="2133752" cy="15767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C5D49C4-C279-4B69-90D0-A5C967B35ADC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661C31-7042-407F-B734-8D035A3A4061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3D698FA1-E2E9-421B-AB22-3611141D50A5}"/>
              </a:ext>
            </a:extLst>
          </p:cNvPr>
          <p:cNvSpPr/>
          <p:nvPr/>
        </p:nvSpPr>
        <p:spPr>
          <a:xfrm>
            <a:off x="1271545" y="1868657"/>
            <a:ext cx="1442477" cy="163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99CF53-9D88-4352-847D-FB4A504C5EFE}"/>
              </a:ext>
            </a:extLst>
          </p:cNvPr>
          <p:cNvSpPr txBox="1"/>
          <p:nvPr/>
        </p:nvSpPr>
        <p:spPr>
          <a:xfrm>
            <a:off x="1473412" y="1969065"/>
            <a:ext cx="10387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071FE817-A01F-459A-8CAD-61C0F58FC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5639" y="2715176"/>
            <a:ext cx="554291" cy="554291"/>
          </a:xfrm>
          <a:prstGeom prst="rect">
            <a:avLst/>
          </a:prstGeom>
        </p:spPr>
      </p:pic>
      <p:sp>
        <p:nvSpPr>
          <p:cNvPr id="37" name="Shape">
            <a:extLst>
              <a:ext uri="{FF2B5EF4-FFF2-40B4-BE49-F238E27FC236}">
                <a16:creationId xmlns:a16="http://schemas.microsoft.com/office/drawing/2014/main" id="{8C66EDD1-ED50-498F-8853-D42F9E529028}"/>
              </a:ext>
            </a:extLst>
          </p:cNvPr>
          <p:cNvSpPr/>
          <p:nvPr/>
        </p:nvSpPr>
        <p:spPr>
          <a:xfrm>
            <a:off x="3714877" y="2286767"/>
            <a:ext cx="1714246" cy="196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248FA84-80F1-4FFE-A71A-C63EAAC7CB79}"/>
              </a:ext>
            </a:extLst>
          </p:cNvPr>
          <p:cNvSpPr/>
          <p:nvPr/>
        </p:nvSpPr>
        <p:spPr>
          <a:xfrm>
            <a:off x="3788491" y="3513571"/>
            <a:ext cx="1567017" cy="67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E2E6026-6124-4AB9-BB25-96DDDC2645ED}"/>
              </a:ext>
            </a:extLst>
          </p:cNvPr>
          <p:cNvGrpSpPr/>
          <p:nvPr/>
        </p:nvGrpSpPr>
        <p:grpSpPr>
          <a:xfrm>
            <a:off x="3771842" y="2949123"/>
            <a:ext cx="1600314" cy="1182545"/>
            <a:chOff x="2542074" y="2689057"/>
            <a:chExt cx="2133752" cy="157672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6AA1C09-A82A-4CB8-B571-BC4A65798D1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F3E2376-73F5-49EB-A109-21CAA91300F4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32DA64A3-3FCC-4506-AAD5-94FA202AEC7B}"/>
              </a:ext>
            </a:extLst>
          </p:cNvPr>
          <p:cNvSpPr/>
          <p:nvPr/>
        </p:nvSpPr>
        <p:spPr>
          <a:xfrm>
            <a:off x="3850761" y="1868657"/>
            <a:ext cx="1442477" cy="163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461FD4-573D-4954-BB6A-3D571C509ECA}"/>
              </a:ext>
            </a:extLst>
          </p:cNvPr>
          <p:cNvSpPr txBox="1"/>
          <p:nvPr/>
        </p:nvSpPr>
        <p:spPr>
          <a:xfrm>
            <a:off x="4052628" y="1969065"/>
            <a:ext cx="10387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341CA5A-250F-461D-B716-32A02FCD1476}"/>
              </a:ext>
            </a:extLst>
          </p:cNvPr>
          <p:cNvSpPr/>
          <p:nvPr/>
        </p:nvSpPr>
        <p:spPr>
          <a:xfrm>
            <a:off x="6294093" y="2286767"/>
            <a:ext cx="1714246" cy="196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46DA4CB-602D-43DF-B205-45B9029C4E63}"/>
              </a:ext>
            </a:extLst>
          </p:cNvPr>
          <p:cNvSpPr/>
          <p:nvPr/>
        </p:nvSpPr>
        <p:spPr>
          <a:xfrm>
            <a:off x="6367706" y="3513571"/>
            <a:ext cx="1567017" cy="67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F7EFA9-8EBF-4673-AE92-62AE72865C0F}"/>
              </a:ext>
            </a:extLst>
          </p:cNvPr>
          <p:cNvGrpSpPr/>
          <p:nvPr/>
        </p:nvGrpSpPr>
        <p:grpSpPr>
          <a:xfrm>
            <a:off x="6351058" y="2949123"/>
            <a:ext cx="1600314" cy="1182545"/>
            <a:chOff x="2542074" y="2689057"/>
            <a:chExt cx="2133752" cy="157672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44A172B4-3BAD-4156-B7C1-F2786E74765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24D9531-54F9-4849-AD63-1880C5B8A295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9" name="Shape">
            <a:extLst>
              <a:ext uri="{FF2B5EF4-FFF2-40B4-BE49-F238E27FC236}">
                <a16:creationId xmlns:a16="http://schemas.microsoft.com/office/drawing/2014/main" id="{D9B36FE8-6F97-4650-A309-57D1A753C7E8}"/>
              </a:ext>
            </a:extLst>
          </p:cNvPr>
          <p:cNvSpPr/>
          <p:nvPr/>
        </p:nvSpPr>
        <p:spPr>
          <a:xfrm>
            <a:off x="6429976" y="1868657"/>
            <a:ext cx="1442477" cy="1634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58930F-B7D4-4D98-A923-F17A9BF13B65}"/>
              </a:ext>
            </a:extLst>
          </p:cNvPr>
          <p:cNvSpPr txBox="1"/>
          <p:nvPr/>
        </p:nvSpPr>
        <p:spPr>
          <a:xfrm>
            <a:off x="6631843" y="1969065"/>
            <a:ext cx="103874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pic>
        <p:nvPicPr>
          <p:cNvPr id="55" name="Graphic 54" descr="Bullseye">
            <a:extLst>
              <a:ext uri="{FF2B5EF4-FFF2-40B4-BE49-F238E27FC236}">
                <a16:creationId xmlns:a16="http://schemas.microsoft.com/office/drawing/2014/main" id="{8C923CA6-A2C7-42B2-A4D1-9D1282968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4070" y="2715176"/>
            <a:ext cx="554291" cy="554291"/>
          </a:xfrm>
          <a:prstGeom prst="rect">
            <a:avLst/>
          </a:prstGeom>
        </p:spPr>
      </p:pic>
      <p:pic>
        <p:nvPicPr>
          <p:cNvPr id="56" name="Graphic 55" descr="Hourglass 90%">
            <a:extLst>
              <a:ext uri="{FF2B5EF4-FFF2-40B4-BE49-F238E27FC236}">
                <a16:creationId xmlns:a16="http://schemas.microsoft.com/office/drawing/2014/main" id="{99A3BAEA-55F7-4468-B59B-36996DAE9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4854" y="2715176"/>
            <a:ext cx="554291" cy="554291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9552321D-02EF-466A-996E-A14A2BE8FC0E}"/>
              </a:ext>
            </a:extLst>
          </p:cNvPr>
          <p:cNvGrpSpPr/>
          <p:nvPr/>
        </p:nvGrpSpPr>
        <p:grpSpPr>
          <a:xfrm>
            <a:off x="895504" y="4310963"/>
            <a:ext cx="2194560" cy="1360030"/>
            <a:chOff x="332936" y="2473878"/>
            <a:chExt cx="2926080" cy="181337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61AFFF-8A4B-44A9-98C0-B2CE48EC7C9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3A030D3-19F0-4BB5-8D98-76C8CC0FE6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D84047-4757-459D-AE3B-6EA1DA5A8432}"/>
              </a:ext>
            </a:extLst>
          </p:cNvPr>
          <p:cNvGrpSpPr/>
          <p:nvPr/>
        </p:nvGrpSpPr>
        <p:grpSpPr>
          <a:xfrm>
            <a:off x="3474719" y="4310963"/>
            <a:ext cx="2194560" cy="1360030"/>
            <a:chOff x="332936" y="2473878"/>
            <a:chExt cx="2926080" cy="1813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6CAE6E3-0B85-4F8C-91A0-E14B686D8ED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B8FE00-605D-4A0D-BDFD-16FCA873D3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93B292-ED12-4DAF-9FEC-7AB0628529A8}"/>
              </a:ext>
            </a:extLst>
          </p:cNvPr>
          <p:cNvGrpSpPr/>
          <p:nvPr/>
        </p:nvGrpSpPr>
        <p:grpSpPr>
          <a:xfrm>
            <a:off x="6053937" y="4310963"/>
            <a:ext cx="2194560" cy="1360030"/>
            <a:chOff x="332936" y="2473878"/>
            <a:chExt cx="2926080" cy="1813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F790FC-0A50-4F17-91B9-FF4572CF5D54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2F80553-37C1-46A5-A954-E49B1DBE6C2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126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305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Envelopes &amp; Cards – Slide Template</vt:lpstr>
      <vt:lpstr>Open Envelopes &amp;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Envelopes &amp; Cards</dc:title>
  <dc:creator>PresentationGO.com</dc:creator>
  <dc:description>© Copyright PresentationGO.com</dc:description>
  <dcterms:created xsi:type="dcterms:W3CDTF">2014-11-26T05:14:11Z</dcterms:created>
  <dcterms:modified xsi:type="dcterms:W3CDTF">2021-03-15T21:05:56Z</dcterms:modified>
  <cp:category>Graphics &amp; Metaphors</cp:category>
</cp:coreProperties>
</file>