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slideLayouts/slideLayout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6" r:id="rId1"/>
    <p:sldMasterId id="2147483703" r:id="rId2"/>
    <p:sldMasterId id="2147483692" r:id="rId3"/>
  </p:sldMasterIdLst>
  <p:notesMasterIdLst>
    <p:notesMasterId r:id="rId7"/>
  </p:notesMasterIdLst>
  <p:sldIdLst>
    <p:sldId id="352" r:id="rId4"/>
    <p:sldId id="353" r:id="rId5"/>
    <p:sldId id="307" r:id="rId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B323B"/>
    <a:srgbClr val="EB1E42"/>
    <a:srgbClr val="FFDB55"/>
    <a:srgbClr val="05ACC7"/>
    <a:srgbClr val="C13018"/>
    <a:srgbClr val="F36F13"/>
    <a:srgbClr val="A2B969"/>
    <a:srgbClr val="063951"/>
    <a:srgbClr val="F16077"/>
    <a:srgbClr val="DF361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660B408-B3CF-4A94-85FC-2B1E0A45F4A2}" styleName="Dark Style 2 - Accent 1/Accent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1">
              <a:tint val="20000"/>
            </a:schemeClr>
          </a:solidFill>
        </a:fill>
      </a:tcStyle>
    </a:lastRow>
    <a:firstRow>
      <a:tcTxStyle b="on">
        <a:fontRef idx="minor">
          <a:scrgbClr r="0" g="0" b="0"/>
        </a:fontRef>
        <a:schemeClr val="lt1"/>
      </a:tcTxStyle>
      <a:tcStyle>
        <a:tcBdr/>
        <a:fill>
          <a:solidFill>
            <a:schemeClr val="accent2"/>
          </a:solidFill>
        </a:fill>
      </a:tcStyle>
    </a:firstRow>
  </a:tblStyle>
  <a:tblStyle styleId="{91EBBBCC-DAD2-459C-BE2E-F6DE35CF9A28}" styleName="Dark Style 2 - Accent 3/Accent 4">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3">
              <a:tint val="20000"/>
            </a:schemeClr>
          </a:solidFill>
        </a:fill>
      </a:tcStyle>
    </a:lastRow>
    <a:firstRow>
      <a:tcTxStyle b="on">
        <a:fontRef idx="minor">
          <a:scrgbClr r="0" g="0" b="0"/>
        </a:fontRef>
        <a:schemeClr val="lt1"/>
      </a:tcTxStyle>
      <a:tcStyle>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541" autoAdjust="0"/>
    <p:restoredTop sz="96433" autoAdjust="0"/>
  </p:normalViewPr>
  <p:slideViewPr>
    <p:cSldViewPr snapToGrid="0" showGuides="1">
      <p:cViewPr varScale="1">
        <p:scale>
          <a:sx n="151" d="100"/>
          <a:sy n="151" d="100"/>
        </p:scale>
        <p:origin x="426" y="132"/>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Master" Target="slideMasters/slideMaster3.xml"/><Relationship Id="rId7" Type="http://schemas.openxmlformats.org/officeDocument/2006/relationships/notesMaster" Target="notesMasters/notesMaster1.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tableStyles" Target="tableStyles.xml"/><Relationship Id="rId5" Type="http://schemas.openxmlformats.org/officeDocument/2006/relationships/slide" Target="slides/slide2.xml"/><Relationship Id="rId10" Type="http://schemas.openxmlformats.org/officeDocument/2006/relationships/theme" Target="theme/theme1.xml"/><Relationship Id="rId4" Type="http://schemas.openxmlformats.org/officeDocument/2006/relationships/slide" Target="slides/slide1.xml"/><Relationship Id="rId9"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389243F-B1BB-4202-BD78-416ACA555174}" type="datetimeFigureOut">
              <a:rPr lang="en-US" smtClean="0"/>
              <a:t>3/22/2021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68D2766-C49B-4C1A-9FEE-6F146754B02B}" type="slidenum">
              <a:rPr lang="en-US" smtClean="0"/>
              <a:t>‹#›</a:t>
            </a:fld>
            <a:endParaRPr lang="en-US"/>
          </a:p>
        </p:txBody>
      </p:sp>
    </p:spTree>
    <p:extLst>
      <p:ext uri="{BB962C8B-B14F-4D97-AF65-F5344CB8AC3E}">
        <p14:creationId xmlns:p14="http://schemas.microsoft.com/office/powerpoint/2010/main" val="40640412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1</a:t>
            </a:fld>
            <a:endParaRPr lang="en-US"/>
          </a:p>
        </p:txBody>
      </p:sp>
    </p:spTree>
    <p:extLst>
      <p:ext uri="{BB962C8B-B14F-4D97-AF65-F5344CB8AC3E}">
        <p14:creationId xmlns:p14="http://schemas.microsoft.com/office/powerpoint/2010/main" val="140700132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2</a:t>
            </a:fld>
            <a:endParaRPr lang="en-US"/>
          </a:p>
        </p:txBody>
      </p:sp>
    </p:spTree>
    <p:extLst>
      <p:ext uri="{BB962C8B-B14F-4D97-AF65-F5344CB8AC3E}">
        <p14:creationId xmlns:p14="http://schemas.microsoft.com/office/powerpoint/2010/main" val="130581423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3</a:t>
            </a:fld>
            <a:endParaRPr lang="en-US"/>
          </a:p>
        </p:txBody>
      </p:sp>
    </p:spTree>
    <p:extLst>
      <p:ext uri="{BB962C8B-B14F-4D97-AF65-F5344CB8AC3E}">
        <p14:creationId xmlns:p14="http://schemas.microsoft.com/office/powerpoint/2010/main" val="301932669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2" Type="http://schemas.openxmlformats.org/officeDocument/2006/relationships/hyperlink" Target="https://www.presentationgo.com/" TargetMode="External"/><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Only" preserve="1">
  <p:cSld name="Title Only">
    <p:bg>
      <p:bgPr>
        <a:gradFill>
          <a:gsLst>
            <a:gs pos="0">
              <a:srgbClr val="EFEDEE"/>
            </a:gs>
            <a:gs pos="53000">
              <a:srgbClr val="F1EFF0"/>
            </a:gs>
            <a:gs pos="77000">
              <a:srgbClr val="EFEDEE"/>
            </a:gs>
            <a:gs pos="100000">
              <a:srgbClr val="EFEBEC"/>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38200" y="163481"/>
            <a:ext cx="10515600" cy="739056"/>
          </a:xfrm>
        </p:spPr>
        <p:txBody>
          <a:bodyPr>
            <a:normAutofit/>
          </a:bodyPr>
          <a:lstStyle>
            <a:lvl1pPr>
              <a:defRPr sz="3600"/>
            </a:lvl1pPr>
          </a:lstStyle>
          <a:p>
            <a:r>
              <a:rPr lang="en-US" dirty="0"/>
              <a:t>Click to edit Master title style</a:t>
            </a:r>
          </a:p>
        </p:txBody>
      </p:sp>
      <p:grpSp>
        <p:nvGrpSpPr>
          <p:cNvPr id="12" name="Group 11">
            <a:extLst>
              <a:ext uri="{FF2B5EF4-FFF2-40B4-BE49-F238E27FC236}">
                <a16:creationId xmlns:a16="http://schemas.microsoft.com/office/drawing/2014/main" id="{426D102F-F220-4E57-BDD6-CCEBB93D58AF}"/>
              </a:ext>
            </a:extLst>
          </p:cNvPr>
          <p:cNvGrpSpPr/>
          <p:nvPr userDrawn="1"/>
        </p:nvGrpSpPr>
        <p:grpSpPr>
          <a:xfrm>
            <a:off x="12558029" y="1"/>
            <a:ext cx="1644047" cy="1816099"/>
            <a:chOff x="9433981" y="1"/>
            <a:chExt cx="1644047" cy="1816099"/>
          </a:xfrm>
        </p:grpSpPr>
        <p:sp>
          <p:nvSpPr>
            <p:cNvPr id="13" name="Rectangle: Folded Corner 12">
              <a:extLst>
                <a:ext uri="{FF2B5EF4-FFF2-40B4-BE49-F238E27FC236}">
                  <a16:creationId xmlns:a16="http://schemas.microsoft.com/office/drawing/2014/main" id="{8C7E1A5C-1B15-4E0A-8682-D203C7DE6B6B}"/>
                </a:ext>
              </a:extLst>
            </p:cNvPr>
            <p:cNvSpPr/>
            <p:nvPr userDrawn="1"/>
          </p:nvSpPr>
          <p:spPr>
            <a:xfrm>
              <a:off x="9433981" y="1"/>
              <a:ext cx="1644047" cy="1816099"/>
            </a:xfrm>
            <a:prstGeom prst="foldedCorner">
              <a:avLst/>
            </a:prstGeom>
            <a:ln>
              <a:noFill/>
            </a:ln>
            <a:effectLst>
              <a:outerShdw blurRad="101600" dist="63500" dir="2700000" algn="tl" rotWithShape="0">
                <a:prstClr val="black">
                  <a:alpha val="40000"/>
                </a:prstClr>
              </a:outerShdw>
            </a:effectLst>
          </p:spPr>
          <p:style>
            <a:lnRef idx="2">
              <a:schemeClr val="accent4">
                <a:shade val="50000"/>
              </a:schemeClr>
            </a:lnRef>
            <a:fillRef idx="1">
              <a:schemeClr val="accent4"/>
            </a:fillRef>
            <a:effectRef idx="0">
              <a:schemeClr val="accent4"/>
            </a:effectRef>
            <a:fontRef idx="minor">
              <a:schemeClr val="lt1"/>
            </a:fontRef>
          </p:style>
          <p:txBody>
            <a:bodyPr rIns="0" rtlCol="0" anchor="t"/>
            <a:lstStyle/>
            <a:p>
              <a:r>
                <a:rPr lang="en-US" sz="1400" dirty="0">
                  <a:solidFill>
                    <a:schemeClr val="accent2">
                      <a:lumMod val="50000"/>
                    </a:schemeClr>
                  </a:solidFill>
                </a:rPr>
                <a:t>To insert your own icons*:</a:t>
              </a:r>
            </a:p>
            <a:p>
              <a:endParaRPr lang="en-US" sz="1400" dirty="0">
                <a:solidFill>
                  <a:schemeClr val="accent2">
                    <a:lumMod val="50000"/>
                  </a:schemeClr>
                </a:solidFill>
              </a:endParaRPr>
            </a:p>
            <a:p>
              <a:r>
                <a:rPr lang="en-US" sz="1400" b="1" dirty="0">
                  <a:solidFill>
                    <a:schemeClr val="accent2">
                      <a:lumMod val="50000"/>
                    </a:schemeClr>
                  </a:solidFill>
                </a:rPr>
                <a:t>Insert</a:t>
              </a:r>
              <a:r>
                <a:rPr lang="en-US" sz="1400" dirty="0">
                  <a:solidFill>
                    <a:schemeClr val="accent2">
                      <a:lumMod val="50000"/>
                    </a:schemeClr>
                  </a:solidFill>
                </a:rPr>
                <a:t> &gt;&gt; </a:t>
              </a:r>
              <a:r>
                <a:rPr lang="en-US" sz="1400" b="1" dirty="0">
                  <a:solidFill>
                    <a:schemeClr val="accent2">
                      <a:lumMod val="50000"/>
                    </a:schemeClr>
                  </a:solidFill>
                </a:rPr>
                <a:t>Icons</a:t>
              </a:r>
            </a:p>
            <a:p>
              <a:endParaRPr lang="en-US" sz="1400" dirty="0">
                <a:solidFill>
                  <a:schemeClr val="accent2">
                    <a:lumMod val="50000"/>
                  </a:schemeClr>
                </a:solidFill>
              </a:endParaRPr>
            </a:p>
            <a:p>
              <a:r>
                <a:rPr lang="en-US" sz="1200" i="1" dirty="0">
                  <a:solidFill>
                    <a:schemeClr val="accent2">
                      <a:lumMod val="50000"/>
                    </a:schemeClr>
                  </a:solidFill>
                </a:rPr>
                <a:t>(*Only available to Microsoft 365 subscribers)</a:t>
              </a:r>
            </a:p>
          </p:txBody>
        </p:sp>
        <p:pic>
          <p:nvPicPr>
            <p:cNvPr id="14" name="Picture 13">
              <a:extLst>
                <a:ext uri="{FF2B5EF4-FFF2-40B4-BE49-F238E27FC236}">
                  <a16:creationId xmlns:a16="http://schemas.microsoft.com/office/drawing/2014/main" id="{C830CBBC-4DBF-48F3-A80A-5B9A52315886}"/>
                </a:ext>
              </a:extLst>
            </p:cNvPr>
            <p:cNvPicPr>
              <a:picLocks noChangeAspect="1"/>
            </p:cNvPicPr>
            <p:nvPr userDrawn="1"/>
          </p:nvPicPr>
          <p:blipFill rotWithShape="1">
            <a:blip r:embed="rId2"/>
            <a:srcRect t="1" b="5479"/>
            <a:stretch/>
          </p:blipFill>
          <p:spPr>
            <a:xfrm>
              <a:off x="10677978" y="424090"/>
              <a:ext cx="400050" cy="657225"/>
            </a:xfrm>
            <a:prstGeom prst="rect">
              <a:avLst/>
            </a:prstGeom>
          </p:spPr>
        </p:pic>
      </p:grpSp>
    </p:spTree>
    <p:extLst>
      <p:ext uri="{BB962C8B-B14F-4D97-AF65-F5344CB8AC3E}">
        <p14:creationId xmlns:p14="http://schemas.microsoft.com/office/powerpoint/2010/main" val="28886958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838200" y="163481"/>
            <a:ext cx="10515600" cy="739056"/>
          </a:xfrm>
        </p:spPr>
        <p:txBody>
          <a:bodyPr>
            <a:normAutofit/>
          </a:bodyPr>
          <a:lstStyle>
            <a:lvl1pPr>
              <a:defRPr sz="3600"/>
            </a:lvl1pPr>
          </a:lstStyle>
          <a:p>
            <a:r>
              <a:rPr lang="en-US" dirty="0"/>
              <a:t>Click to edit Master title style</a:t>
            </a:r>
          </a:p>
        </p:txBody>
      </p:sp>
      <p:grpSp>
        <p:nvGrpSpPr>
          <p:cNvPr id="6" name="Group 5">
            <a:extLst>
              <a:ext uri="{FF2B5EF4-FFF2-40B4-BE49-F238E27FC236}">
                <a16:creationId xmlns:a16="http://schemas.microsoft.com/office/drawing/2014/main" id="{1E91CD03-3F67-4027-8593-90178174566B}"/>
              </a:ext>
            </a:extLst>
          </p:cNvPr>
          <p:cNvGrpSpPr/>
          <p:nvPr userDrawn="1"/>
        </p:nvGrpSpPr>
        <p:grpSpPr>
          <a:xfrm>
            <a:off x="12558029" y="1"/>
            <a:ext cx="1644047" cy="1816099"/>
            <a:chOff x="9433981" y="1"/>
            <a:chExt cx="1644047" cy="1816099"/>
          </a:xfrm>
        </p:grpSpPr>
        <p:sp>
          <p:nvSpPr>
            <p:cNvPr id="7" name="Rectangle: Folded Corner 6">
              <a:extLst>
                <a:ext uri="{FF2B5EF4-FFF2-40B4-BE49-F238E27FC236}">
                  <a16:creationId xmlns:a16="http://schemas.microsoft.com/office/drawing/2014/main" id="{9967EC7A-09F8-4E1B-AB8A-1A11DE75D851}"/>
                </a:ext>
              </a:extLst>
            </p:cNvPr>
            <p:cNvSpPr/>
            <p:nvPr userDrawn="1"/>
          </p:nvSpPr>
          <p:spPr>
            <a:xfrm>
              <a:off x="9433981" y="1"/>
              <a:ext cx="1644047" cy="1816099"/>
            </a:xfrm>
            <a:prstGeom prst="foldedCorner">
              <a:avLst/>
            </a:prstGeom>
            <a:ln>
              <a:noFill/>
            </a:ln>
            <a:effectLst>
              <a:outerShdw blurRad="101600" dist="63500" dir="2700000" algn="tl" rotWithShape="0">
                <a:prstClr val="black">
                  <a:alpha val="40000"/>
                </a:prstClr>
              </a:outerShdw>
            </a:effectLst>
          </p:spPr>
          <p:style>
            <a:lnRef idx="2">
              <a:schemeClr val="accent4">
                <a:shade val="50000"/>
              </a:schemeClr>
            </a:lnRef>
            <a:fillRef idx="1">
              <a:schemeClr val="accent4"/>
            </a:fillRef>
            <a:effectRef idx="0">
              <a:schemeClr val="accent4"/>
            </a:effectRef>
            <a:fontRef idx="minor">
              <a:schemeClr val="lt1"/>
            </a:fontRef>
          </p:style>
          <p:txBody>
            <a:bodyPr rIns="0" rtlCol="0" anchor="t"/>
            <a:lstStyle/>
            <a:p>
              <a:r>
                <a:rPr lang="en-US" sz="1400" dirty="0">
                  <a:solidFill>
                    <a:schemeClr val="accent2">
                      <a:lumMod val="50000"/>
                    </a:schemeClr>
                  </a:solidFill>
                </a:rPr>
                <a:t>To insert your own icons*:</a:t>
              </a:r>
            </a:p>
            <a:p>
              <a:endParaRPr lang="en-US" sz="1400" dirty="0">
                <a:solidFill>
                  <a:schemeClr val="accent2">
                    <a:lumMod val="50000"/>
                  </a:schemeClr>
                </a:solidFill>
              </a:endParaRPr>
            </a:p>
            <a:p>
              <a:r>
                <a:rPr lang="en-US" sz="1400" b="1" dirty="0">
                  <a:solidFill>
                    <a:schemeClr val="accent2">
                      <a:lumMod val="50000"/>
                    </a:schemeClr>
                  </a:solidFill>
                </a:rPr>
                <a:t>Insert</a:t>
              </a:r>
              <a:r>
                <a:rPr lang="en-US" sz="1400" dirty="0">
                  <a:solidFill>
                    <a:schemeClr val="accent2">
                      <a:lumMod val="50000"/>
                    </a:schemeClr>
                  </a:solidFill>
                </a:rPr>
                <a:t> &gt;&gt; </a:t>
              </a:r>
              <a:r>
                <a:rPr lang="en-US" sz="1400" b="1" dirty="0">
                  <a:solidFill>
                    <a:schemeClr val="accent2">
                      <a:lumMod val="50000"/>
                    </a:schemeClr>
                  </a:solidFill>
                </a:rPr>
                <a:t>Icons</a:t>
              </a:r>
            </a:p>
            <a:p>
              <a:endParaRPr lang="en-US" sz="1400" dirty="0">
                <a:solidFill>
                  <a:schemeClr val="accent2">
                    <a:lumMod val="50000"/>
                  </a:schemeClr>
                </a:solidFill>
              </a:endParaRPr>
            </a:p>
            <a:p>
              <a:r>
                <a:rPr lang="en-US" sz="1200" i="1" dirty="0">
                  <a:solidFill>
                    <a:schemeClr val="accent2">
                      <a:lumMod val="50000"/>
                    </a:schemeClr>
                  </a:solidFill>
                </a:rPr>
                <a:t>(*Only available to Microsoft 365 subscribers)</a:t>
              </a:r>
            </a:p>
          </p:txBody>
        </p:sp>
        <p:pic>
          <p:nvPicPr>
            <p:cNvPr id="8" name="Picture 7">
              <a:extLst>
                <a:ext uri="{FF2B5EF4-FFF2-40B4-BE49-F238E27FC236}">
                  <a16:creationId xmlns:a16="http://schemas.microsoft.com/office/drawing/2014/main" id="{1BB72257-1851-43E6-BD0E-7525A0ADEFDA}"/>
                </a:ext>
              </a:extLst>
            </p:cNvPr>
            <p:cNvPicPr>
              <a:picLocks noChangeAspect="1"/>
            </p:cNvPicPr>
            <p:nvPr userDrawn="1"/>
          </p:nvPicPr>
          <p:blipFill rotWithShape="1">
            <a:blip r:embed="rId2"/>
            <a:srcRect t="1" b="5479"/>
            <a:stretch/>
          </p:blipFill>
          <p:spPr>
            <a:xfrm>
              <a:off x="10677978" y="424090"/>
              <a:ext cx="400050" cy="657225"/>
            </a:xfrm>
            <a:prstGeom prst="rect">
              <a:avLst/>
            </a:prstGeom>
          </p:spPr>
        </p:pic>
      </p:grpSp>
    </p:spTree>
    <p:extLst>
      <p:ext uri="{BB962C8B-B14F-4D97-AF65-F5344CB8AC3E}">
        <p14:creationId xmlns:p14="http://schemas.microsoft.com/office/powerpoint/2010/main" val="15089215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Designed by PresentationGo">
    <p:bg>
      <p:bgPr>
        <a:gradFill>
          <a:gsLst>
            <a:gs pos="0">
              <a:srgbClr val="323A45"/>
            </a:gs>
            <a:gs pos="35000">
              <a:srgbClr val="323A45"/>
            </a:gs>
            <a:gs pos="100000">
              <a:srgbClr val="1C2026"/>
            </a:gs>
          </a:gsLst>
          <a:path path="circle">
            <a:fillToRect l="50000" t="-80000" r="50000" b="180000"/>
          </a:path>
        </a:gradFill>
        <a:effectLst/>
      </p:bgPr>
    </p:bg>
    <p:spTree>
      <p:nvGrpSpPr>
        <p:cNvPr id="1" name=""/>
        <p:cNvGrpSpPr/>
        <p:nvPr/>
      </p:nvGrpSpPr>
      <p:grpSpPr>
        <a:xfrm>
          <a:off x="0" y="0"/>
          <a:ext cx="0" cy="0"/>
          <a:chOff x="0" y="0"/>
          <a:chExt cx="0" cy="0"/>
        </a:xfrm>
      </p:grpSpPr>
      <p:sp>
        <p:nvSpPr>
          <p:cNvPr id="5" name="Rectangle 4"/>
          <p:cNvSpPr/>
          <p:nvPr userDrawn="1"/>
        </p:nvSpPr>
        <p:spPr>
          <a:xfrm>
            <a:off x="0" y="3152956"/>
            <a:ext cx="12192000" cy="55209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chemeClr val="bg1">
                    <a:lumMod val="50000"/>
                  </a:schemeClr>
                </a:solidFill>
                <a:effectLst/>
                <a:uLnTx/>
                <a:uFillTx/>
                <a:latin typeface="+mn-lt"/>
                <a:ea typeface="+mn-ea"/>
                <a:cs typeface="+mn-cs"/>
              </a:rPr>
              <a:t>www</a:t>
            </a:r>
            <a:r>
              <a:rPr kumimoji="0" lang="en-US" sz="2000" b="0" i="0" u="none" strike="noStrike" kern="1200" cap="none" spc="0" normalizeH="0" baseline="0" noProof="0">
                <a:ln>
                  <a:noFill/>
                </a:ln>
                <a:solidFill>
                  <a:schemeClr val="bg1">
                    <a:lumMod val="50000"/>
                  </a:schemeClr>
                </a:solidFill>
                <a:effectLst/>
                <a:uLnTx/>
                <a:uFillTx/>
                <a:latin typeface="+mn-lt"/>
                <a:ea typeface="+mn-ea"/>
                <a:cs typeface="+mn-cs"/>
              </a:rPr>
              <a:t>.</a:t>
            </a:r>
            <a:r>
              <a:rPr kumimoji="0" lang="en-US" sz="2800" b="0" i="0" u="none" strike="noStrike" kern="1200" cap="none" spc="0" normalizeH="0" baseline="0" noProof="0">
                <a:ln>
                  <a:noFill/>
                </a:ln>
                <a:solidFill>
                  <a:srgbClr val="A5CD00"/>
                </a:solidFill>
                <a:effectLst/>
                <a:uLnTx/>
                <a:uFillTx/>
                <a:latin typeface="+mn-lt"/>
                <a:ea typeface="+mn-ea"/>
                <a:cs typeface="+mn-cs"/>
              </a:rPr>
              <a:t>PresentationGO</a:t>
            </a:r>
            <a:r>
              <a:rPr kumimoji="0" lang="en-US" sz="2000" b="0" i="0" u="none" strike="noStrike" kern="1200" cap="none" spc="0" normalizeH="0" baseline="0" noProof="0">
                <a:ln>
                  <a:noFill/>
                </a:ln>
                <a:solidFill>
                  <a:schemeClr val="bg1">
                    <a:lumMod val="50000"/>
                  </a:schemeClr>
                </a:solidFill>
                <a:effectLst/>
                <a:uLnTx/>
                <a:uFillTx/>
                <a:latin typeface="+mn-lt"/>
                <a:ea typeface="+mn-ea"/>
                <a:cs typeface="+mn-cs"/>
              </a:rPr>
              <a:t>.</a:t>
            </a:r>
            <a:r>
              <a:rPr kumimoji="0" lang="en-US" sz="2000" b="0" i="0" u="none" strike="noStrike" kern="1200" cap="none" spc="0" normalizeH="0" baseline="0" noProof="0" dirty="0">
                <a:ln>
                  <a:noFill/>
                </a:ln>
                <a:solidFill>
                  <a:schemeClr val="bg1">
                    <a:lumMod val="50000"/>
                  </a:schemeClr>
                </a:solidFill>
                <a:effectLst/>
                <a:uLnTx/>
                <a:uFillTx/>
                <a:latin typeface="+mn-lt"/>
                <a:ea typeface="+mn-ea"/>
                <a:cs typeface="+mn-cs"/>
              </a:rPr>
              <a:t>com</a:t>
            </a:r>
            <a:endParaRPr kumimoji="0" lang="en-US" sz="2800" b="0" i="0" u="none" strike="noStrike" kern="1200" cap="none" spc="0" normalizeH="0" baseline="0" noProof="0" dirty="0">
              <a:ln>
                <a:noFill/>
              </a:ln>
              <a:solidFill>
                <a:schemeClr val="bg1">
                  <a:lumMod val="50000"/>
                </a:schemeClr>
              </a:solidFill>
              <a:effectLst/>
              <a:uLnTx/>
              <a:uFillTx/>
              <a:latin typeface="+mn-lt"/>
              <a:ea typeface="+mn-ea"/>
              <a:cs typeface="+mn-cs"/>
            </a:endParaRPr>
          </a:p>
        </p:txBody>
      </p:sp>
      <p:sp>
        <p:nvSpPr>
          <p:cNvPr id="6" name="Rectangle 5">
            <a:hlinkClick r:id="rId2"/>
          </p:cNvPr>
          <p:cNvSpPr/>
          <p:nvPr userDrawn="1"/>
        </p:nvSpPr>
        <p:spPr>
          <a:xfrm>
            <a:off x="2731912" y="3071723"/>
            <a:ext cx="6728177" cy="71455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TextBox 1"/>
          <p:cNvSpPr txBox="1"/>
          <p:nvPr userDrawn="1"/>
        </p:nvSpPr>
        <p:spPr>
          <a:xfrm>
            <a:off x="4123473" y="5982900"/>
            <a:ext cx="3945053" cy="646331"/>
          </a:xfrm>
          <a:prstGeom prst="rect">
            <a:avLst/>
          </a:prstGeom>
          <a:noFill/>
        </p:spPr>
        <p:txBody>
          <a:bodyPr wrap="square" rtlCol="0" anchor="ctr">
            <a:spAutoFit/>
          </a:bodyPr>
          <a:lstStyle/>
          <a:p>
            <a:pPr algn="ctr"/>
            <a:r>
              <a:rPr lang="en-US" sz="1800" dirty="0">
                <a:solidFill>
                  <a:srgbClr val="A5CD00"/>
                </a:solidFill>
              </a:rPr>
              <a:t>T</a:t>
            </a:r>
            <a:r>
              <a:rPr lang="en-US" sz="1800" baseline="0" dirty="0">
                <a:solidFill>
                  <a:srgbClr val="A5CD00"/>
                </a:solidFill>
              </a:rPr>
              <a:t>he free PowerPoint and Google Slides template library</a:t>
            </a:r>
            <a:endParaRPr lang="en-US" sz="1800" dirty="0">
              <a:solidFill>
                <a:srgbClr val="A5CD00"/>
              </a:solidFill>
            </a:endParaRPr>
          </a:p>
        </p:txBody>
      </p:sp>
      <p:grpSp>
        <p:nvGrpSpPr>
          <p:cNvPr id="8" name="Group 7"/>
          <p:cNvGrpSpPr/>
          <p:nvPr userDrawn="1"/>
        </p:nvGrpSpPr>
        <p:grpSpPr>
          <a:xfrm>
            <a:off x="4983933" y="2633133"/>
            <a:ext cx="2224135" cy="369332"/>
            <a:chOff x="3459936" y="2633133"/>
            <a:chExt cx="2224135" cy="369332"/>
          </a:xfrm>
        </p:grpSpPr>
        <p:sp>
          <p:nvSpPr>
            <p:cNvPr id="9" name="TextBox 8"/>
            <p:cNvSpPr txBox="1"/>
            <p:nvPr userDrawn="1"/>
          </p:nvSpPr>
          <p:spPr>
            <a:xfrm>
              <a:off x="3459936" y="2633133"/>
              <a:ext cx="2224135" cy="369332"/>
            </a:xfrm>
            <a:prstGeom prst="rect">
              <a:avLst/>
            </a:prstGeom>
            <a:noFill/>
          </p:spPr>
          <p:txBody>
            <a:bodyPr wrap="none" rtlCol="0" anchor="ctr">
              <a:spAutoFit/>
            </a:bodyPr>
            <a:lstStyle/>
            <a:p>
              <a:pPr algn="ctr"/>
              <a:r>
                <a:rPr lang="en-US">
                  <a:solidFill>
                    <a:schemeClr val="bg1"/>
                  </a:solidFill>
                  <a:effectLst/>
                </a:rPr>
                <a:t>Designed</a:t>
              </a:r>
              <a:r>
                <a:rPr lang="en-US" baseline="0">
                  <a:solidFill>
                    <a:schemeClr val="bg1"/>
                  </a:solidFill>
                  <a:effectLst/>
                </a:rPr>
                <a:t> with         by</a:t>
              </a:r>
              <a:endParaRPr lang="en-US" dirty="0">
                <a:solidFill>
                  <a:schemeClr val="bg1"/>
                </a:solidFill>
                <a:effectLst/>
              </a:endParaRPr>
            </a:p>
          </p:txBody>
        </p:sp>
        <p:sp>
          <p:nvSpPr>
            <p:cNvPr id="10" name="Freeform 290"/>
            <p:cNvSpPr/>
            <p:nvPr userDrawn="1"/>
          </p:nvSpPr>
          <p:spPr>
            <a:xfrm>
              <a:off x="4977441" y="2705803"/>
              <a:ext cx="261456" cy="223991"/>
            </a:xfrm>
            <a:custGeom>
              <a:avLst/>
              <a:gdLst/>
              <a:ahLst/>
              <a:cxnLst/>
              <a:rect l="l" t="t" r="r" b="b"/>
              <a:pathLst>
                <a:path w="504825" h="432707">
                  <a:moveTo>
                    <a:pt x="134658" y="0"/>
                  </a:moveTo>
                  <a:cubicBezTo>
                    <a:pt x="146301" y="0"/>
                    <a:pt x="158180" y="2019"/>
                    <a:pt x="170294" y="6057"/>
                  </a:cubicBezTo>
                  <a:cubicBezTo>
                    <a:pt x="182407" y="10095"/>
                    <a:pt x="193676" y="15541"/>
                    <a:pt x="204099" y="22396"/>
                  </a:cubicBezTo>
                  <a:cubicBezTo>
                    <a:pt x="214522" y="29251"/>
                    <a:pt x="223490" y="35683"/>
                    <a:pt x="231002" y="41693"/>
                  </a:cubicBezTo>
                  <a:cubicBezTo>
                    <a:pt x="238514" y="47703"/>
                    <a:pt x="245652" y="54088"/>
                    <a:pt x="252412" y="60849"/>
                  </a:cubicBezTo>
                  <a:cubicBezTo>
                    <a:pt x="259174" y="54088"/>
                    <a:pt x="266310" y="47703"/>
                    <a:pt x="273823" y="41693"/>
                  </a:cubicBezTo>
                  <a:cubicBezTo>
                    <a:pt x="281334" y="35683"/>
                    <a:pt x="290303" y="29251"/>
                    <a:pt x="300726" y="22396"/>
                  </a:cubicBezTo>
                  <a:cubicBezTo>
                    <a:pt x="311149" y="15541"/>
                    <a:pt x="322417" y="10095"/>
                    <a:pt x="334531" y="6057"/>
                  </a:cubicBezTo>
                  <a:cubicBezTo>
                    <a:pt x="346645" y="2019"/>
                    <a:pt x="358524" y="0"/>
                    <a:pt x="370167" y="0"/>
                  </a:cubicBezTo>
                  <a:cubicBezTo>
                    <a:pt x="412236" y="0"/>
                    <a:pt x="445197" y="11644"/>
                    <a:pt x="469048" y="34932"/>
                  </a:cubicBezTo>
                  <a:cubicBezTo>
                    <a:pt x="492899" y="58220"/>
                    <a:pt x="504825" y="90523"/>
                    <a:pt x="504825" y="131840"/>
                  </a:cubicBezTo>
                  <a:cubicBezTo>
                    <a:pt x="504825" y="173346"/>
                    <a:pt x="483321" y="215602"/>
                    <a:pt x="440313" y="258610"/>
                  </a:cubicBezTo>
                  <a:lnTo>
                    <a:pt x="264807" y="427636"/>
                  </a:lnTo>
                  <a:cubicBezTo>
                    <a:pt x="261427" y="431017"/>
                    <a:pt x="257295" y="432707"/>
                    <a:pt x="252412" y="432707"/>
                  </a:cubicBezTo>
                  <a:cubicBezTo>
                    <a:pt x="247529" y="432707"/>
                    <a:pt x="243398" y="431017"/>
                    <a:pt x="240018" y="427636"/>
                  </a:cubicBezTo>
                  <a:lnTo>
                    <a:pt x="64230" y="258047"/>
                  </a:lnTo>
                  <a:cubicBezTo>
                    <a:pt x="62351" y="256544"/>
                    <a:pt x="59770" y="254103"/>
                    <a:pt x="56482" y="250722"/>
                  </a:cubicBezTo>
                  <a:cubicBezTo>
                    <a:pt x="53196" y="247342"/>
                    <a:pt x="47984" y="241191"/>
                    <a:pt x="40848" y="232270"/>
                  </a:cubicBezTo>
                  <a:cubicBezTo>
                    <a:pt x="33712" y="223349"/>
                    <a:pt x="27326" y="214194"/>
                    <a:pt x="21692" y="204803"/>
                  </a:cubicBezTo>
                  <a:cubicBezTo>
                    <a:pt x="16057" y="195413"/>
                    <a:pt x="11035" y="184051"/>
                    <a:pt x="6620" y="170717"/>
                  </a:cubicBezTo>
                  <a:cubicBezTo>
                    <a:pt x="2207" y="157382"/>
                    <a:pt x="0" y="144423"/>
                    <a:pt x="0" y="131840"/>
                  </a:cubicBezTo>
                  <a:cubicBezTo>
                    <a:pt x="0" y="90523"/>
                    <a:pt x="11926" y="58220"/>
                    <a:pt x="35777" y="34932"/>
                  </a:cubicBezTo>
                  <a:cubicBezTo>
                    <a:pt x="59629" y="11644"/>
                    <a:pt x="92588" y="0"/>
                    <a:pt x="134658" y="0"/>
                  </a:cubicBezTo>
                  <a:close/>
                </a:path>
              </a:pathLst>
            </a:custGeom>
            <a:solidFill>
              <a:srgbClr val="D900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Tree>
    <p:extLst>
      <p:ext uri="{BB962C8B-B14F-4D97-AF65-F5344CB8AC3E}">
        <p14:creationId xmlns:p14="http://schemas.microsoft.com/office/powerpoint/2010/main" val="141204190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hyperlink" Target="http://www.presentationgo.com/" TargetMode="External"/><Relationship Id="rId2" Type="http://schemas.openxmlformats.org/officeDocument/2006/relationships/theme" Target="../theme/theme1.xml"/><Relationship Id="rId1" Type="http://schemas.openxmlformats.org/officeDocument/2006/relationships/slideLayout" Target="../slideLayouts/slideLayout1.xml"/><Relationship Id="rId4"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2.xml"/><Relationship Id="rId1" Type="http://schemas.openxmlformats.org/officeDocument/2006/relationships/slideLayout" Target="../slideLayouts/slideLayout2.xml"/><Relationship Id="rId4" Type="http://schemas.openxmlformats.org/officeDocument/2006/relationships/hyperlink" Target="http://www.presentationgo.com/" TargetMode="External"/></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gradFill>
          <a:gsLst>
            <a:gs pos="0">
              <a:srgbClr val="EFEDEE"/>
            </a:gs>
            <a:gs pos="53000">
              <a:srgbClr val="F1EFF0"/>
            </a:gs>
            <a:gs pos="77000">
              <a:srgbClr val="EFEDEE"/>
            </a:gs>
            <a:gs pos="100000">
              <a:srgbClr val="EFEBEC"/>
            </a:gs>
          </a:gsLst>
          <a:lin ang="5400000" scaled="1"/>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163482"/>
            <a:ext cx="105156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838200" y="1219200"/>
            <a:ext cx="105156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1"/>
            <a:ext cx="12192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www.</a:t>
            </a:r>
            <a:r>
              <a:rPr kumimoji="0" lang="en-US" sz="3200" b="0" i="0" u="none" strike="noStrike" kern="1200" cap="none" spc="150" normalizeH="0" baseline="0" noProof="0" dirty="0">
                <a:ln>
                  <a:noFill/>
                </a:ln>
                <a:solidFill>
                  <a:prstClr val="black">
                    <a:lumMod val="85000"/>
                    <a:lumOff val="15000"/>
                  </a:prstClr>
                </a:solidFill>
                <a:effectLst/>
                <a:uLnTx/>
                <a:uFillTx/>
                <a:latin typeface="+mn-lt"/>
                <a:ea typeface="+mn-ea"/>
                <a:cs typeface="+mn-cs"/>
              </a:rPr>
              <a:t>presentationgo</a:t>
            </a: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.com</a:t>
            </a:r>
          </a:p>
        </p:txBody>
      </p:sp>
      <p:sp>
        <p:nvSpPr>
          <p:cNvPr id="7" name="Rectangle 6"/>
          <p:cNvSpPr/>
          <p:nvPr userDrawn="1"/>
        </p:nvSpPr>
        <p:spPr>
          <a:xfrm>
            <a:off x="-12701" y="6959601"/>
            <a:ext cx="1661032" cy="261610"/>
          </a:xfrm>
          <a:prstGeom prst="rect">
            <a:avLst/>
          </a:prstGeom>
        </p:spPr>
        <p:txBody>
          <a:bodyPr wrap="none">
            <a:spAutoFit/>
          </a:bodyPr>
          <a:lstStyle/>
          <a:p>
            <a:r>
              <a:rPr lang="en-US" sz="1100" b="0" i="0" dirty="0">
                <a:solidFill>
                  <a:srgbClr val="555555"/>
                </a:solidFill>
                <a:effectLst/>
                <a:latin typeface="Open Sans" panose="020B0606030504020204" pitchFamily="34" charset="0"/>
              </a:rPr>
              <a:t>© </a:t>
            </a:r>
            <a:r>
              <a:rPr lang="en-US" sz="1100" b="0" i="0" u="none" strike="noStrike" dirty="0">
                <a:solidFill>
                  <a:srgbClr val="A5CD28"/>
                </a:solidFill>
                <a:effectLst/>
                <a:latin typeface="Open Sans" panose="020B0606030504020204" pitchFamily="34" charset="0"/>
                <a:hlinkClick r:id="rId3" tooltip="PresentationGo!"/>
              </a:rPr>
              <a:t>presentationgo.com</a:t>
            </a:r>
            <a:endParaRPr lang="en-US" sz="1100" dirty="0"/>
          </a:p>
        </p:txBody>
      </p:sp>
      <p:sp>
        <p:nvSpPr>
          <p:cNvPr id="13" name="Freeform 12"/>
          <p:cNvSpPr/>
          <p:nvPr userDrawn="1"/>
        </p:nvSpPr>
        <p:spPr>
          <a:xfrm rot="5400000">
            <a:off x="91178" y="173588"/>
            <a:ext cx="369496" cy="570902"/>
          </a:xfrm>
          <a:custGeom>
            <a:avLst/>
            <a:gdLst>
              <a:gd name="connsiteX0" fmla="*/ 210916 w 1034764"/>
              <a:gd name="connsiteY0" fmla="*/ 535701 h 1598797"/>
              <a:gd name="connsiteX1" fmla="*/ 331908 w 1034764"/>
              <a:gd name="connsiteY1" fmla="*/ 284049 h 1598797"/>
              <a:gd name="connsiteX2" fmla="*/ 741774 w 1034764"/>
              <a:gd name="connsiteY2" fmla="*/ 315409 h 1598797"/>
              <a:gd name="connsiteX3" fmla="*/ 403935 w 1034764"/>
              <a:gd name="connsiteY3" fmla="*/ 375418 h 1598797"/>
              <a:gd name="connsiteX4" fmla="*/ 266699 w 1034764"/>
              <a:gd name="connsiteY4" fmla="*/ 689905 h 1598797"/>
              <a:gd name="connsiteX5" fmla="*/ 266698 w 1034764"/>
              <a:gd name="connsiteY5" fmla="*/ 689907 h 1598797"/>
              <a:gd name="connsiteX6" fmla="*/ 210916 w 1034764"/>
              <a:gd name="connsiteY6" fmla="*/ 535701 h 1598797"/>
              <a:gd name="connsiteX7" fmla="*/ 134938 w 1034764"/>
              <a:gd name="connsiteY7" fmla="*/ 517381 h 1598797"/>
              <a:gd name="connsiteX8" fmla="*/ 517383 w 1034764"/>
              <a:gd name="connsiteY8" fmla="*/ 899826 h 1598797"/>
              <a:gd name="connsiteX9" fmla="*/ 899828 w 1034764"/>
              <a:gd name="connsiteY9" fmla="*/ 517381 h 1598797"/>
              <a:gd name="connsiteX10" fmla="*/ 517383 w 1034764"/>
              <a:gd name="connsiteY10" fmla="*/ 134936 h 1598797"/>
              <a:gd name="connsiteX11" fmla="*/ 134938 w 1034764"/>
              <a:gd name="connsiteY11" fmla="*/ 517381 h 1598797"/>
              <a:gd name="connsiteX12" fmla="*/ 0 w 1034764"/>
              <a:gd name="connsiteY12" fmla="*/ 517382 h 1598797"/>
              <a:gd name="connsiteX13" fmla="*/ 517382 w 1034764"/>
              <a:gd name="connsiteY13" fmla="*/ 0 h 1598797"/>
              <a:gd name="connsiteX14" fmla="*/ 1034764 w 1034764"/>
              <a:gd name="connsiteY14" fmla="*/ 517382 h 1598797"/>
              <a:gd name="connsiteX15" fmla="*/ 621653 w 1034764"/>
              <a:gd name="connsiteY15" fmla="*/ 1024253 h 1598797"/>
              <a:gd name="connsiteX16" fmla="*/ 620527 w 1034764"/>
              <a:gd name="connsiteY16" fmla="*/ 1024366 h 1598797"/>
              <a:gd name="connsiteX17" fmla="*/ 662992 w 1034764"/>
              <a:gd name="connsiteY17" fmla="*/ 1598797 h 1598797"/>
              <a:gd name="connsiteX18" fmla="*/ 371775 w 1034764"/>
              <a:gd name="connsiteY18" fmla="*/ 1598797 h 1598797"/>
              <a:gd name="connsiteX19" fmla="*/ 414241 w 1034764"/>
              <a:gd name="connsiteY19" fmla="*/ 1024367 h 1598797"/>
              <a:gd name="connsiteX20" fmla="*/ 413112 w 1034764"/>
              <a:gd name="connsiteY20" fmla="*/ 1024253 h 1598797"/>
              <a:gd name="connsiteX21" fmla="*/ 0 w 1034764"/>
              <a:gd name="connsiteY21" fmla="*/ 517382 h 1598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34764" h="1598797">
                <a:moveTo>
                  <a:pt x="210916" y="535701"/>
                </a:moveTo>
                <a:cubicBezTo>
                  <a:pt x="207764" y="443901"/>
                  <a:pt x="249915" y="348683"/>
                  <a:pt x="331908" y="284049"/>
                </a:cubicBezTo>
                <a:cubicBezTo>
                  <a:pt x="463097" y="180634"/>
                  <a:pt x="646600" y="194675"/>
                  <a:pt x="741774" y="315409"/>
                </a:cubicBezTo>
                <a:cubicBezTo>
                  <a:pt x="631231" y="275026"/>
                  <a:pt x="502220" y="297941"/>
                  <a:pt x="403935" y="375418"/>
                </a:cubicBezTo>
                <a:cubicBezTo>
                  <a:pt x="305650" y="452895"/>
                  <a:pt x="253243" y="572989"/>
                  <a:pt x="266699" y="689905"/>
                </a:cubicBezTo>
                <a:lnTo>
                  <a:pt x="266698" y="689907"/>
                </a:lnTo>
                <a:cubicBezTo>
                  <a:pt x="231008" y="644631"/>
                  <a:pt x="212807" y="590781"/>
                  <a:pt x="210916" y="535701"/>
                </a:cubicBezTo>
                <a:close/>
                <a:moveTo>
                  <a:pt x="134938" y="517381"/>
                </a:moveTo>
                <a:cubicBezTo>
                  <a:pt x="134938" y="728600"/>
                  <a:pt x="306164" y="899826"/>
                  <a:pt x="517383" y="899826"/>
                </a:cubicBezTo>
                <a:cubicBezTo>
                  <a:pt x="728602" y="899826"/>
                  <a:pt x="899828" y="728600"/>
                  <a:pt x="899828" y="517381"/>
                </a:cubicBezTo>
                <a:cubicBezTo>
                  <a:pt x="899828" y="306162"/>
                  <a:pt x="728602" y="134936"/>
                  <a:pt x="517383" y="134936"/>
                </a:cubicBezTo>
                <a:cubicBezTo>
                  <a:pt x="306164" y="134936"/>
                  <a:pt x="134938" y="306162"/>
                  <a:pt x="134938" y="517381"/>
                </a:cubicBezTo>
                <a:close/>
                <a:moveTo>
                  <a:pt x="0" y="517382"/>
                </a:moveTo>
                <a:cubicBezTo>
                  <a:pt x="0" y="231640"/>
                  <a:pt x="231640" y="0"/>
                  <a:pt x="517382" y="0"/>
                </a:cubicBezTo>
                <a:cubicBezTo>
                  <a:pt x="803124" y="0"/>
                  <a:pt x="1034764" y="231640"/>
                  <a:pt x="1034764" y="517382"/>
                </a:cubicBezTo>
                <a:cubicBezTo>
                  <a:pt x="1034764" y="767406"/>
                  <a:pt x="857415" y="976008"/>
                  <a:pt x="621653" y="1024253"/>
                </a:cubicBezTo>
                <a:lnTo>
                  <a:pt x="620527" y="1024366"/>
                </a:lnTo>
                <a:lnTo>
                  <a:pt x="662992" y="1598797"/>
                </a:lnTo>
                <a:lnTo>
                  <a:pt x="371775" y="1598797"/>
                </a:lnTo>
                <a:lnTo>
                  <a:pt x="414241" y="1024367"/>
                </a:lnTo>
                <a:lnTo>
                  <a:pt x="413112" y="1024253"/>
                </a:lnTo>
                <a:cubicBezTo>
                  <a:pt x="177349" y="976008"/>
                  <a:pt x="0" y="767406"/>
                  <a:pt x="0" y="517382"/>
                </a:cubicBezTo>
                <a:close/>
              </a:path>
            </a:pathLst>
          </a:custGeom>
          <a:solidFill>
            <a:schemeClr val="bg1"/>
          </a:solidFill>
          <a:ln>
            <a:noFill/>
          </a:ln>
          <a:effectLst>
            <a:outerShdw blurRad="12700" dist="127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p>
        </p:txBody>
      </p:sp>
      <p:grpSp>
        <p:nvGrpSpPr>
          <p:cNvPr id="14" name="Group 13"/>
          <p:cNvGrpSpPr/>
          <p:nvPr userDrawn="1"/>
        </p:nvGrpSpPr>
        <p:grpSpPr>
          <a:xfrm>
            <a:off x="-1654908" y="-16654"/>
            <a:ext cx="1569183" cy="612144"/>
            <a:chOff x="-2096383" y="21447"/>
            <a:chExt cx="1569183" cy="612144"/>
          </a:xfrm>
        </p:grpSpPr>
        <p:sp>
          <p:nvSpPr>
            <p:cNvPr id="15" name="TextBox 14"/>
            <p:cNvSpPr txBox="1"/>
            <p:nvPr userDrawn="1"/>
          </p:nvSpPr>
          <p:spPr>
            <a:xfrm>
              <a:off x="-2096383" y="21447"/>
              <a:ext cx="365806"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By:</a:t>
              </a:r>
            </a:p>
          </p:txBody>
        </p:sp>
        <p:sp>
          <p:nvSpPr>
            <p:cNvPr id="16" name="TextBox 15"/>
            <p:cNvSpPr txBox="1"/>
            <p:nvPr userDrawn="1"/>
          </p:nvSpPr>
          <p:spPr>
            <a:xfrm>
              <a:off x="-1002010" y="387370"/>
              <a:ext cx="474810"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.com</a:t>
              </a:r>
            </a:p>
          </p:txBody>
        </p:sp>
        <p:pic>
          <p:nvPicPr>
            <p:cNvPr id="17" name="Picture 16"/>
            <p:cNvPicPr>
              <a:picLocks noChangeAspect="1"/>
            </p:cNvPicPr>
            <p:nvPr userDrawn="1"/>
          </p:nvPicPr>
          <p:blipFill>
            <a:blip r:embed="rId4"/>
            <a:stretch>
              <a:fillRect/>
            </a:stretch>
          </p:blipFill>
          <p:spPr>
            <a:xfrm>
              <a:off x="-2018604" y="234547"/>
              <a:ext cx="1405251" cy="185944"/>
            </a:xfrm>
            <a:prstGeom prst="rect">
              <a:avLst/>
            </a:prstGeom>
          </p:spPr>
        </p:pic>
      </p:grpSp>
    </p:spTree>
    <p:extLst>
      <p:ext uri="{BB962C8B-B14F-4D97-AF65-F5344CB8AC3E}">
        <p14:creationId xmlns:p14="http://schemas.microsoft.com/office/powerpoint/2010/main" val="2055134626"/>
      </p:ext>
    </p:extLst>
  </p:cSld>
  <p:clrMap bg1="lt1" tx1="dk1" bg2="lt2" tx2="dk2" accent1="accent1" accent2="accent2" accent3="accent3" accent4="accent4" accent5="accent5" accent6="accent6" hlink="hlink" folHlink="folHlink"/>
  <p:sldLayoutIdLst>
    <p:sldLayoutId id="2147483688" r:id="rId1"/>
  </p:sldLayoutIdLst>
  <p:txStyles>
    <p:titleStyle>
      <a:lvl1pPr algn="l" defTabSz="914400" rtl="0" eaLnBrk="1" latinLnBrk="0" hangingPunct="1">
        <a:lnSpc>
          <a:spcPct val="90000"/>
        </a:lnSpc>
        <a:spcBef>
          <a:spcPct val="0"/>
        </a:spcBef>
        <a:buNone/>
        <a:defRPr lang="en-US" sz="3600" b="1" kern="1200">
          <a:solidFill>
            <a:schemeClr val="tx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gradFill>
          <a:gsLst>
            <a:gs pos="0">
              <a:srgbClr val="323A45"/>
            </a:gs>
            <a:gs pos="35000">
              <a:srgbClr val="323A45"/>
            </a:gs>
            <a:gs pos="100000">
              <a:srgbClr val="1C2026"/>
            </a:gs>
          </a:gsLst>
          <a:path path="circle">
            <a:fillToRect l="50000" t="-80000" r="50000" b="180000"/>
          </a:path>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163482"/>
            <a:ext cx="105156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838200" y="1219200"/>
            <a:ext cx="105156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1"/>
            <a:ext cx="12192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www.</a:t>
            </a:r>
            <a:r>
              <a:rPr kumimoji="0" lang="en-US" sz="3200" b="0" i="0" u="none" strike="noStrike" kern="1200" cap="none" spc="150" normalizeH="0" baseline="0" noProof="0" dirty="0">
                <a:ln>
                  <a:noFill/>
                </a:ln>
                <a:solidFill>
                  <a:prstClr val="black">
                    <a:lumMod val="85000"/>
                    <a:lumOff val="15000"/>
                  </a:prstClr>
                </a:solidFill>
                <a:effectLst/>
                <a:uLnTx/>
                <a:uFillTx/>
                <a:latin typeface="+mn-lt"/>
                <a:ea typeface="+mn-ea"/>
                <a:cs typeface="+mn-cs"/>
              </a:rPr>
              <a:t>presentationgo</a:t>
            </a: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.com</a:t>
            </a:r>
          </a:p>
        </p:txBody>
      </p:sp>
      <p:sp>
        <p:nvSpPr>
          <p:cNvPr id="13" name="Freeform 12"/>
          <p:cNvSpPr/>
          <p:nvPr userDrawn="1"/>
        </p:nvSpPr>
        <p:spPr>
          <a:xfrm rot="5400000">
            <a:off x="91178" y="173588"/>
            <a:ext cx="369496" cy="570902"/>
          </a:xfrm>
          <a:custGeom>
            <a:avLst/>
            <a:gdLst>
              <a:gd name="connsiteX0" fmla="*/ 210916 w 1034764"/>
              <a:gd name="connsiteY0" fmla="*/ 535701 h 1598797"/>
              <a:gd name="connsiteX1" fmla="*/ 331908 w 1034764"/>
              <a:gd name="connsiteY1" fmla="*/ 284049 h 1598797"/>
              <a:gd name="connsiteX2" fmla="*/ 741774 w 1034764"/>
              <a:gd name="connsiteY2" fmla="*/ 315409 h 1598797"/>
              <a:gd name="connsiteX3" fmla="*/ 403935 w 1034764"/>
              <a:gd name="connsiteY3" fmla="*/ 375418 h 1598797"/>
              <a:gd name="connsiteX4" fmla="*/ 266699 w 1034764"/>
              <a:gd name="connsiteY4" fmla="*/ 689905 h 1598797"/>
              <a:gd name="connsiteX5" fmla="*/ 266698 w 1034764"/>
              <a:gd name="connsiteY5" fmla="*/ 689907 h 1598797"/>
              <a:gd name="connsiteX6" fmla="*/ 210916 w 1034764"/>
              <a:gd name="connsiteY6" fmla="*/ 535701 h 1598797"/>
              <a:gd name="connsiteX7" fmla="*/ 134938 w 1034764"/>
              <a:gd name="connsiteY7" fmla="*/ 517381 h 1598797"/>
              <a:gd name="connsiteX8" fmla="*/ 517383 w 1034764"/>
              <a:gd name="connsiteY8" fmla="*/ 899826 h 1598797"/>
              <a:gd name="connsiteX9" fmla="*/ 899828 w 1034764"/>
              <a:gd name="connsiteY9" fmla="*/ 517381 h 1598797"/>
              <a:gd name="connsiteX10" fmla="*/ 517383 w 1034764"/>
              <a:gd name="connsiteY10" fmla="*/ 134936 h 1598797"/>
              <a:gd name="connsiteX11" fmla="*/ 134938 w 1034764"/>
              <a:gd name="connsiteY11" fmla="*/ 517381 h 1598797"/>
              <a:gd name="connsiteX12" fmla="*/ 0 w 1034764"/>
              <a:gd name="connsiteY12" fmla="*/ 517382 h 1598797"/>
              <a:gd name="connsiteX13" fmla="*/ 517382 w 1034764"/>
              <a:gd name="connsiteY13" fmla="*/ 0 h 1598797"/>
              <a:gd name="connsiteX14" fmla="*/ 1034764 w 1034764"/>
              <a:gd name="connsiteY14" fmla="*/ 517382 h 1598797"/>
              <a:gd name="connsiteX15" fmla="*/ 621653 w 1034764"/>
              <a:gd name="connsiteY15" fmla="*/ 1024253 h 1598797"/>
              <a:gd name="connsiteX16" fmla="*/ 620527 w 1034764"/>
              <a:gd name="connsiteY16" fmla="*/ 1024366 h 1598797"/>
              <a:gd name="connsiteX17" fmla="*/ 662992 w 1034764"/>
              <a:gd name="connsiteY17" fmla="*/ 1598797 h 1598797"/>
              <a:gd name="connsiteX18" fmla="*/ 371775 w 1034764"/>
              <a:gd name="connsiteY18" fmla="*/ 1598797 h 1598797"/>
              <a:gd name="connsiteX19" fmla="*/ 414241 w 1034764"/>
              <a:gd name="connsiteY19" fmla="*/ 1024367 h 1598797"/>
              <a:gd name="connsiteX20" fmla="*/ 413112 w 1034764"/>
              <a:gd name="connsiteY20" fmla="*/ 1024253 h 1598797"/>
              <a:gd name="connsiteX21" fmla="*/ 0 w 1034764"/>
              <a:gd name="connsiteY21" fmla="*/ 517382 h 1598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34764" h="1598797">
                <a:moveTo>
                  <a:pt x="210916" y="535701"/>
                </a:moveTo>
                <a:cubicBezTo>
                  <a:pt x="207764" y="443901"/>
                  <a:pt x="249915" y="348683"/>
                  <a:pt x="331908" y="284049"/>
                </a:cubicBezTo>
                <a:cubicBezTo>
                  <a:pt x="463097" y="180634"/>
                  <a:pt x="646600" y="194675"/>
                  <a:pt x="741774" y="315409"/>
                </a:cubicBezTo>
                <a:cubicBezTo>
                  <a:pt x="631231" y="275026"/>
                  <a:pt x="502220" y="297941"/>
                  <a:pt x="403935" y="375418"/>
                </a:cubicBezTo>
                <a:cubicBezTo>
                  <a:pt x="305650" y="452895"/>
                  <a:pt x="253243" y="572989"/>
                  <a:pt x="266699" y="689905"/>
                </a:cubicBezTo>
                <a:lnTo>
                  <a:pt x="266698" y="689907"/>
                </a:lnTo>
                <a:cubicBezTo>
                  <a:pt x="231008" y="644631"/>
                  <a:pt x="212807" y="590781"/>
                  <a:pt x="210916" y="535701"/>
                </a:cubicBezTo>
                <a:close/>
                <a:moveTo>
                  <a:pt x="134938" y="517381"/>
                </a:moveTo>
                <a:cubicBezTo>
                  <a:pt x="134938" y="728600"/>
                  <a:pt x="306164" y="899826"/>
                  <a:pt x="517383" y="899826"/>
                </a:cubicBezTo>
                <a:cubicBezTo>
                  <a:pt x="728602" y="899826"/>
                  <a:pt x="899828" y="728600"/>
                  <a:pt x="899828" y="517381"/>
                </a:cubicBezTo>
                <a:cubicBezTo>
                  <a:pt x="899828" y="306162"/>
                  <a:pt x="728602" y="134936"/>
                  <a:pt x="517383" y="134936"/>
                </a:cubicBezTo>
                <a:cubicBezTo>
                  <a:pt x="306164" y="134936"/>
                  <a:pt x="134938" y="306162"/>
                  <a:pt x="134938" y="517381"/>
                </a:cubicBezTo>
                <a:close/>
                <a:moveTo>
                  <a:pt x="0" y="517382"/>
                </a:moveTo>
                <a:cubicBezTo>
                  <a:pt x="0" y="231640"/>
                  <a:pt x="231640" y="0"/>
                  <a:pt x="517382" y="0"/>
                </a:cubicBezTo>
                <a:cubicBezTo>
                  <a:pt x="803124" y="0"/>
                  <a:pt x="1034764" y="231640"/>
                  <a:pt x="1034764" y="517382"/>
                </a:cubicBezTo>
                <a:cubicBezTo>
                  <a:pt x="1034764" y="767406"/>
                  <a:pt x="857415" y="976008"/>
                  <a:pt x="621653" y="1024253"/>
                </a:cubicBezTo>
                <a:lnTo>
                  <a:pt x="620527" y="1024366"/>
                </a:lnTo>
                <a:lnTo>
                  <a:pt x="662992" y="1598797"/>
                </a:lnTo>
                <a:lnTo>
                  <a:pt x="371775" y="1598797"/>
                </a:lnTo>
                <a:lnTo>
                  <a:pt x="414241" y="1024367"/>
                </a:lnTo>
                <a:lnTo>
                  <a:pt x="413112" y="1024253"/>
                </a:lnTo>
                <a:cubicBezTo>
                  <a:pt x="177349" y="976008"/>
                  <a:pt x="0" y="767406"/>
                  <a:pt x="0" y="517382"/>
                </a:cubicBezTo>
                <a:close/>
              </a:path>
            </a:pathLst>
          </a:custGeom>
          <a:solidFill>
            <a:schemeClr val="bg1">
              <a:alpha val="20000"/>
            </a:schemeClr>
          </a:solidFill>
          <a:ln>
            <a:noFill/>
          </a:ln>
          <a:effectLst>
            <a:outerShdw blurRad="12700" dist="127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p>
        </p:txBody>
      </p:sp>
      <p:grpSp>
        <p:nvGrpSpPr>
          <p:cNvPr id="14" name="Group 13"/>
          <p:cNvGrpSpPr/>
          <p:nvPr userDrawn="1"/>
        </p:nvGrpSpPr>
        <p:grpSpPr>
          <a:xfrm>
            <a:off x="-1654908" y="-16654"/>
            <a:ext cx="1569183" cy="612144"/>
            <a:chOff x="-2096383" y="21447"/>
            <a:chExt cx="1569183" cy="612144"/>
          </a:xfrm>
        </p:grpSpPr>
        <p:sp>
          <p:nvSpPr>
            <p:cNvPr id="15" name="TextBox 14"/>
            <p:cNvSpPr txBox="1"/>
            <p:nvPr userDrawn="1"/>
          </p:nvSpPr>
          <p:spPr>
            <a:xfrm>
              <a:off x="-2096383" y="21447"/>
              <a:ext cx="365806"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By:</a:t>
              </a:r>
            </a:p>
          </p:txBody>
        </p:sp>
        <p:sp>
          <p:nvSpPr>
            <p:cNvPr id="16" name="TextBox 15"/>
            <p:cNvSpPr txBox="1"/>
            <p:nvPr userDrawn="1"/>
          </p:nvSpPr>
          <p:spPr>
            <a:xfrm>
              <a:off x="-1002010" y="387370"/>
              <a:ext cx="474810"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.com</a:t>
              </a:r>
            </a:p>
          </p:txBody>
        </p:sp>
        <p:pic>
          <p:nvPicPr>
            <p:cNvPr id="17" name="Picture 16"/>
            <p:cNvPicPr>
              <a:picLocks noChangeAspect="1"/>
            </p:cNvPicPr>
            <p:nvPr userDrawn="1"/>
          </p:nvPicPr>
          <p:blipFill>
            <a:blip r:embed="rId3"/>
            <a:stretch>
              <a:fillRect/>
            </a:stretch>
          </p:blipFill>
          <p:spPr>
            <a:xfrm>
              <a:off x="-2018604" y="234547"/>
              <a:ext cx="1405251" cy="185944"/>
            </a:xfrm>
            <a:prstGeom prst="rect">
              <a:avLst/>
            </a:prstGeom>
          </p:spPr>
        </p:pic>
      </p:grpSp>
      <p:sp>
        <p:nvSpPr>
          <p:cNvPr id="18" name="Rectangle 17"/>
          <p:cNvSpPr/>
          <p:nvPr userDrawn="1"/>
        </p:nvSpPr>
        <p:spPr>
          <a:xfrm>
            <a:off x="-12701" y="6959601"/>
            <a:ext cx="1661032" cy="261610"/>
          </a:xfrm>
          <a:prstGeom prst="rect">
            <a:avLst/>
          </a:prstGeom>
        </p:spPr>
        <p:txBody>
          <a:bodyPr wrap="none">
            <a:spAutoFit/>
          </a:bodyPr>
          <a:lstStyle/>
          <a:p>
            <a:r>
              <a:rPr lang="en-US" sz="1100" b="0" i="0" dirty="0">
                <a:solidFill>
                  <a:srgbClr val="555555"/>
                </a:solidFill>
                <a:effectLst/>
                <a:latin typeface="Open Sans" panose="020B0606030504020204" pitchFamily="34" charset="0"/>
              </a:rPr>
              <a:t>© </a:t>
            </a:r>
            <a:r>
              <a:rPr lang="en-US" sz="1100" b="0" i="0" u="none" strike="noStrike" dirty="0">
                <a:solidFill>
                  <a:srgbClr val="A5CD28"/>
                </a:solidFill>
                <a:effectLst/>
                <a:latin typeface="Open Sans" panose="020B0606030504020204" pitchFamily="34" charset="0"/>
                <a:hlinkClick r:id="rId4" tooltip="PresentationGo!"/>
              </a:rPr>
              <a:t>presentationgo.com</a:t>
            </a:r>
            <a:endParaRPr lang="en-US" sz="1100" dirty="0"/>
          </a:p>
        </p:txBody>
      </p:sp>
    </p:spTree>
    <p:extLst>
      <p:ext uri="{BB962C8B-B14F-4D97-AF65-F5344CB8AC3E}">
        <p14:creationId xmlns:p14="http://schemas.microsoft.com/office/powerpoint/2010/main" val="2530658317"/>
      </p:ext>
    </p:extLst>
  </p:cSld>
  <p:clrMap bg1="lt1" tx1="dk1" bg2="lt2" tx2="dk2" accent1="accent1" accent2="accent2" accent3="accent3" accent4="accent4" accent5="accent5" accent6="accent6" hlink="hlink" folHlink="folHlink"/>
  <p:sldLayoutIdLst>
    <p:sldLayoutId id="2147483704" r:id="rId1"/>
  </p:sldLayoutIdLst>
  <p:txStyles>
    <p:titleStyle>
      <a:lvl1pPr algn="l" defTabSz="914400" rtl="0" eaLnBrk="1" latinLnBrk="0" hangingPunct="1">
        <a:lnSpc>
          <a:spcPct val="90000"/>
        </a:lnSpc>
        <a:spcBef>
          <a:spcPct val="0"/>
        </a:spcBef>
        <a:buNone/>
        <a:defRPr lang="en-US" sz="3600" b="1" kern="1200">
          <a:solidFill>
            <a:schemeClr val="bg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rgbClr val="323A45"/>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6"/>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1"/>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97E942A-26CB-4FC8-A61F-ED7BAF06B75B}" type="datetimeFigureOut">
              <a:rPr lang="en-US" smtClean="0"/>
              <a:t>3/22/2021</a:t>
            </a:fld>
            <a:endParaRPr lang="en-US"/>
          </a:p>
        </p:txBody>
      </p:sp>
      <p:sp>
        <p:nvSpPr>
          <p:cNvPr id="5" name="Footer Placeholder 4"/>
          <p:cNvSpPr>
            <a:spLocks noGrp="1"/>
          </p:cNvSpPr>
          <p:nvPr>
            <p:ph type="ftr" sz="quarter" idx="3"/>
          </p:nvPr>
        </p:nvSpPr>
        <p:spPr>
          <a:xfrm>
            <a:off x="4038600" y="6356351"/>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1"/>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86EDDA2-A385-4D53-9944-861446547DDE}" type="slidenum">
              <a:rPr lang="en-US" smtClean="0"/>
              <a:t>‹#›</a:t>
            </a:fld>
            <a:endParaRPr lang="en-US"/>
          </a:p>
        </p:txBody>
      </p:sp>
    </p:spTree>
    <p:extLst>
      <p:ext uri="{BB962C8B-B14F-4D97-AF65-F5344CB8AC3E}">
        <p14:creationId xmlns:p14="http://schemas.microsoft.com/office/powerpoint/2010/main" val="4056465630"/>
      </p:ext>
    </p:extLst>
  </p:cSld>
  <p:clrMap bg1="lt1" tx1="dk1" bg2="lt2" tx2="dk2" accent1="accent1" accent2="accent2" accent3="accent3" accent4="accent4" accent5="accent5" accent6="accent6" hlink="hlink" folHlink="folHlink"/>
  <p:sldLayoutIdLst>
    <p:sldLayoutId id="2147483700"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8.svg"/><Relationship Id="rId13" Type="http://schemas.openxmlformats.org/officeDocument/2006/relationships/image" Target="../media/image13.png"/><Relationship Id="rId3" Type="http://schemas.openxmlformats.org/officeDocument/2006/relationships/image" Target="../media/image3.png"/><Relationship Id="rId7" Type="http://schemas.openxmlformats.org/officeDocument/2006/relationships/image" Target="../media/image7.png"/><Relationship Id="rId12" Type="http://schemas.openxmlformats.org/officeDocument/2006/relationships/image" Target="../media/image12.svg"/><Relationship Id="rId2" Type="http://schemas.openxmlformats.org/officeDocument/2006/relationships/notesSlide" Target="../notesSlides/notesSlide1.xml"/><Relationship Id="rId16" Type="http://schemas.openxmlformats.org/officeDocument/2006/relationships/image" Target="../media/image16.svg"/><Relationship Id="rId1" Type="http://schemas.openxmlformats.org/officeDocument/2006/relationships/slideLayout" Target="../slideLayouts/slideLayout1.xml"/><Relationship Id="rId6" Type="http://schemas.openxmlformats.org/officeDocument/2006/relationships/image" Target="../media/image6.svg"/><Relationship Id="rId11" Type="http://schemas.openxmlformats.org/officeDocument/2006/relationships/image" Target="../media/image11.png"/><Relationship Id="rId5" Type="http://schemas.openxmlformats.org/officeDocument/2006/relationships/image" Target="../media/image5.png"/><Relationship Id="rId15" Type="http://schemas.openxmlformats.org/officeDocument/2006/relationships/image" Target="../media/image15.png"/><Relationship Id="rId10" Type="http://schemas.openxmlformats.org/officeDocument/2006/relationships/image" Target="../media/image10.svg"/><Relationship Id="rId4" Type="http://schemas.openxmlformats.org/officeDocument/2006/relationships/image" Target="../media/image4.svg"/><Relationship Id="rId9" Type="http://schemas.openxmlformats.org/officeDocument/2006/relationships/image" Target="../media/image9.png"/><Relationship Id="rId14" Type="http://schemas.openxmlformats.org/officeDocument/2006/relationships/image" Target="../media/image14.svg"/></Relationships>
</file>

<file path=ppt/slides/_rels/slide2.xml.rels><?xml version="1.0" encoding="UTF-8" standalone="yes"?>
<Relationships xmlns="http://schemas.openxmlformats.org/package/2006/relationships"><Relationship Id="rId8" Type="http://schemas.openxmlformats.org/officeDocument/2006/relationships/image" Target="../media/image8.svg"/><Relationship Id="rId13" Type="http://schemas.openxmlformats.org/officeDocument/2006/relationships/image" Target="../media/image13.png"/><Relationship Id="rId3" Type="http://schemas.openxmlformats.org/officeDocument/2006/relationships/image" Target="../media/image3.png"/><Relationship Id="rId7" Type="http://schemas.openxmlformats.org/officeDocument/2006/relationships/image" Target="../media/image7.png"/><Relationship Id="rId12" Type="http://schemas.openxmlformats.org/officeDocument/2006/relationships/image" Target="../media/image12.svg"/><Relationship Id="rId2" Type="http://schemas.openxmlformats.org/officeDocument/2006/relationships/notesSlide" Target="../notesSlides/notesSlide2.xml"/><Relationship Id="rId16" Type="http://schemas.openxmlformats.org/officeDocument/2006/relationships/image" Target="../media/image16.svg"/><Relationship Id="rId1" Type="http://schemas.openxmlformats.org/officeDocument/2006/relationships/slideLayout" Target="../slideLayouts/slideLayout2.xml"/><Relationship Id="rId6" Type="http://schemas.openxmlformats.org/officeDocument/2006/relationships/image" Target="../media/image6.svg"/><Relationship Id="rId11" Type="http://schemas.openxmlformats.org/officeDocument/2006/relationships/image" Target="../media/image11.png"/><Relationship Id="rId5" Type="http://schemas.openxmlformats.org/officeDocument/2006/relationships/image" Target="../media/image5.png"/><Relationship Id="rId15" Type="http://schemas.openxmlformats.org/officeDocument/2006/relationships/image" Target="../media/image15.png"/><Relationship Id="rId10" Type="http://schemas.openxmlformats.org/officeDocument/2006/relationships/image" Target="../media/image10.svg"/><Relationship Id="rId4" Type="http://schemas.openxmlformats.org/officeDocument/2006/relationships/image" Target="../media/image4.svg"/><Relationship Id="rId9" Type="http://schemas.openxmlformats.org/officeDocument/2006/relationships/image" Target="../media/image9.png"/><Relationship Id="rId14" Type="http://schemas.openxmlformats.org/officeDocument/2006/relationships/image" Target="../media/image14.sv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2BFAE1-45D3-4B3B-81D2-0BF25FA84FB8}"/>
              </a:ext>
            </a:extLst>
          </p:cNvPr>
          <p:cNvSpPr>
            <a:spLocks noGrp="1"/>
          </p:cNvSpPr>
          <p:nvPr>
            <p:ph type="title"/>
          </p:nvPr>
        </p:nvSpPr>
        <p:spPr/>
        <p:txBody>
          <a:bodyPr/>
          <a:lstStyle/>
          <a:p>
            <a:r>
              <a:rPr lang="en-US" dirty="0"/>
              <a:t>Bending Process with Cubes – Slide Template</a:t>
            </a:r>
          </a:p>
        </p:txBody>
      </p:sp>
      <p:cxnSp>
        <p:nvCxnSpPr>
          <p:cNvPr id="3" name="Straight Arrow Connector 2">
            <a:extLst>
              <a:ext uri="{FF2B5EF4-FFF2-40B4-BE49-F238E27FC236}">
                <a16:creationId xmlns:a16="http://schemas.microsoft.com/office/drawing/2014/main" id="{288FDA56-FE32-4E0F-A197-B12F87C49F07}"/>
              </a:ext>
            </a:extLst>
          </p:cNvPr>
          <p:cNvCxnSpPr>
            <a:cxnSpLocks/>
            <a:endCxn id="16" idx="1"/>
          </p:cNvCxnSpPr>
          <p:nvPr/>
        </p:nvCxnSpPr>
        <p:spPr>
          <a:xfrm>
            <a:off x="3311922" y="4788296"/>
            <a:ext cx="2152253" cy="594917"/>
          </a:xfrm>
          <a:prstGeom prst="straightConnector1">
            <a:avLst/>
          </a:prstGeom>
          <a:ln w="12700">
            <a:solidFill>
              <a:schemeClr val="tx2"/>
            </a:solidFill>
            <a:tailEnd type="triangle"/>
          </a:ln>
        </p:spPr>
        <p:style>
          <a:lnRef idx="1">
            <a:schemeClr val="accent1"/>
          </a:lnRef>
          <a:fillRef idx="0">
            <a:schemeClr val="accent1"/>
          </a:fillRef>
          <a:effectRef idx="0">
            <a:schemeClr val="accent1"/>
          </a:effectRef>
          <a:fontRef idx="minor">
            <a:schemeClr val="tx1"/>
          </a:fontRef>
        </p:style>
      </p:cxnSp>
      <p:sp>
        <p:nvSpPr>
          <p:cNvPr id="4" name="Cube 3">
            <a:extLst>
              <a:ext uri="{FF2B5EF4-FFF2-40B4-BE49-F238E27FC236}">
                <a16:creationId xmlns:a16="http://schemas.microsoft.com/office/drawing/2014/main" id="{523D1286-C4EB-424E-87BB-6CBED8475479}"/>
              </a:ext>
            </a:extLst>
          </p:cNvPr>
          <p:cNvSpPr/>
          <p:nvPr/>
        </p:nvSpPr>
        <p:spPr>
          <a:xfrm>
            <a:off x="8162925" y="2141537"/>
            <a:ext cx="1263650" cy="1263650"/>
          </a:xfrm>
          <a:prstGeom prst="cube">
            <a:avLst/>
          </a:prstGeom>
          <a:solidFill>
            <a:srgbClr val="05ACC7"/>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5" name="Cube 4">
            <a:extLst>
              <a:ext uri="{FF2B5EF4-FFF2-40B4-BE49-F238E27FC236}">
                <a16:creationId xmlns:a16="http://schemas.microsoft.com/office/drawing/2014/main" id="{F44321D1-3829-49E2-AFA3-578EE2470E00}"/>
              </a:ext>
            </a:extLst>
          </p:cNvPr>
          <p:cNvSpPr/>
          <p:nvPr/>
        </p:nvSpPr>
        <p:spPr>
          <a:xfrm>
            <a:off x="2765425" y="2141537"/>
            <a:ext cx="1263650" cy="1263650"/>
          </a:xfrm>
          <a:prstGeom prst="cub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Cube 5">
            <a:extLst>
              <a:ext uri="{FF2B5EF4-FFF2-40B4-BE49-F238E27FC236}">
                <a16:creationId xmlns:a16="http://schemas.microsoft.com/office/drawing/2014/main" id="{ABAA9BC5-A3DB-41C8-B530-9AC4AD048C1B}"/>
              </a:ext>
            </a:extLst>
          </p:cNvPr>
          <p:cNvSpPr/>
          <p:nvPr/>
        </p:nvSpPr>
        <p:spPr>
          <a:xfrm>
            <a:off x="2765425" y="3776661"/>
            <a:ext cx="1263650" cy="1263650"/>
          </a:xfrm>
          <a:prstGeom prst="cube">
            <a:avLst/>
          </a:prstGeom>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a:p>
        </p:txBody>
      </p:sp>
      <p:sp>
        <p:nvSpPr>
          <p:cNvPr id="7" name="Cube 6">
            <a:extLst>
              <a:ext uri="{FF2B5EF4-FFF2-40B4-BE49-F238E27FC236}">
                <a16:creationId xmlns:a16="http://schemas.microsoft.com/office/drawing/2014/main" id="{BE4A6381-8943-4753-84C6-B01B844682CE}"/>
              </a:ext>
            </a:extLst>
          </p:cNvPr>
          <p:cNvSpPr/>
          <p:nvPr/>
        </p:nvSpPr>
        <p:spPr>
          <a:xfrm>
            <a:off x="8162925" y="3776661"/>
            <a:ext cx="1263650" cy="1263650"/>
          </a:xfrm>
          <a:prstGeom prst="cube">
            <a:avLst/>
          </a:prstGeom>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a:p>
        </p:txBody>
      </p:sp>
      <p:cxnSp>
        <p:nvCxnSpPr>
          <p:cNvPr id="8" name="Straight Arrow Connector 7">
            <a:extLst>
              <a:ext uri="{FF2B5EF4-FFF2-40B4-BE49-F238E27FC236}">
                <a16:creationId xmlns:a16="http://schemas.microsoft.com/office/drawing/2014/main" id="{5885CB8E-9F05-4DB2-BEF6-0BAFFF49FA22}"/>
              </a:ext>
            </a:extLst>
          </p:cNvPr>
          <p:cNvCxnSpPr>
            <a:cxnSpLocks/>
            <a:endCxn id="14" idx="1"/>
          </p:cNvCxnSpPr>
          <p:nvPr/>
        </p:nvCxnSpPr>
        <p:spPr>
          <a:xfrm flipV="1">
            <a:off x="3871913" y="2112961"/>
            <a:ext cx="1592262" cy="685801"/>
          </a:xfrm>
          <a:prstGeom prst="straightConnector1">
            <a:avLst/>
          </a:prstGeom>
          <a:ln w="12700">
            <a:solidFill>
              <a:schemeClr val="tx2"/>
            </a:solidFill>
            <a:tailEnd type="triangle"/>
          </a:ln>
        </p:spPr>
        <p:style>
          <a:lnRef idx="1">
            <a:schemeClr val="accent1"/>
          </a:lnRef>
          <a:fillRef idx="0">
            <a:schemeClr val="accent1"/>
          </a:fillRef>
          <a:effectRef idx="0">
            <a:schemeClr val="accent1"/>
          </a:effectRef>
          <a:fontRef idx="minor">
            <a:schemeClr val="tx1"/>
          </a:fontRef>
        </p:style>
      </p:cxnSp>
      <p:cxnSp>
        <p:nvCxnSpPr>
          <p:cNvPr id="9" name="Straight Arrow Connector 8">
            <a:extLst>
              <a:ext uri="{FF2B5EF4-FFF2-40B4-BE49-F238E27FC236}">
                <a16:creationId xmlns:a16="http://schemas.microsoft.com/office/drawing/2014/main" id="{3C30F9BD-6925-4CF1-BC6C-CC28841920A6}"/>
              </a:ext>
            </a:extLst>
          </p:cNvPr>
          <p:cNvCxnSpPr>
            <a:cxnSpLocks/>
            <a:stCxn id="15" idx="1"/>
          </p:cNvCxnSpPr>
          <p:nvPr/>
        </p:nvCxnSpPr>
        <p:spPr>
          <a:xfrm flipH="1">
            <a:off x="3871119" y="3748087"/>
            <a:ext cx="1593056" cy="725884"/>
          </a:xfrm>
          <a:prstGeom prst="straightConnector1">
            <a:avLst/>
          </a:prstGeom>
          <a:ln w="12700">
            <a:solidFill>
              <a:schemeClr val="tx2"/>
            </a:solidFill>
            <a:tailEnd type="triangle"/>
          </a:ln>
        </p:spPr>
        <p:style>
          <a:lnRef idx="1">
            <a:schemeClr val="accent1"/>
          </a:lnRef>
          <a:fillRef idx="0">
            <a:schemeClr val="accent1"/>
          </a:fillRef>
          <a:effectRef idx="0">
            <a:schemeClr val="accent1"/>
          </a:effectRef>
          <a:fontRef idx="minor">
            <a:schemeClr val="tx1"/>
          </a:fontRef>
        </p:style>
      </p:cxnSp>
      <p:cxnSp>
        <p:nvCxnSpPr>
          <p:cNvPr id="10" name="Straight Arrow Connector 9">
            <a:extLst>
              <a:ext uri="{FF2B5EF4-FFF2-40B4-BE49-F238E27FC236}">
                <a16:creationId xmlns:a16="http://schemas.microsoft.com/office/drawing/2014/main" id="{25E168BD-4DAC-4554-8681-DBA8BA276BE6}"/>
              </a:ext>
            </a:extLst>
          </p:cNvPr>
          <p:cNvCxnSpPr>
            <a:cxnSpLocks/>
            <a:stCxn id="18" idx="0"/>
            <a:endCxn id="17" idx="2"/>
          </p:cNvCxnSpPr>
          <p:nvPr/>
        </p:nvCxnSpPr>
        <p:spPr>
          <a:xfrm flipV="1">
            <a:off x="8637588" y="3406455"/>
            <a:ext cx="0" cy="685799"/>
          </a:xfrm>
          <a:prstGeom prst="straightConnector1">
            <a:avLst/>
          </a:prstGeom>
          <a:ln w="12700">
            <a:solidFill>
              <a:schemeClr val="tx2"/>
            </a:solidFill>
            <a:tailEnd type="triangle"/>
          </a:ln>
        </p:spPr>
        <p:style>
          <a:lnRef idx="1">
            <a:schemeClr val="accent1"/>
          </a:lnRef>
          <a:fillRef idx="0">
            <a:schemeClr val="accent1"/>
          </a:fillRef>
          <a:effectRef idx="0">
            <a:schemeClr val="accent1"/>
          </a:effectRef>
          <a:fontRef idx="minor">
            <a:schemeClr val="tx1"/>
          </a:fontRef>
        </p:style>
      </p:cxnSp>
      <p:cxnSp>
        <p:nvCxnSpPr>
          <p:cNvPr id="11" name="Straight Arrow Connector 10">
            <a:extLst>
              <a:ext uri="{FF2B5EF4-FFF2-40B4-BE49-F238E27FC236}">
                <a16:creationId xmlns:a16="http://schemas.microsoft.com/office/drawing/2014/main" id="{A30B51C0-578B-4461-98BE-D432052D1430}"/>
              </a:ext>
            </a:extLst>
          </p:cNvPr>
          <p:cNvCxnSpPr>
            <a:cxnSpLocks/>
            <a:stCxn id="4" idx="4"/>
          </p:cNvCxnSpPr>
          <p:nvPr/>
        </p:nvCxnSpPr>
        <p:spPr>
          <a:xfrm>
            <a:off x="9110663" y="2931318"/>
            <a:ext cx="1751012" cy="475"/>
          </a:xfrm>
          <a:prstGeom prst="straightConnector1">
            <a:avLst/>
          </a:prstGeom>
          <a:ln w="12700">
            <a:solidFill>
              <a:schemeClr val="tx2"/>
            </a:solidFill>
            <a:tailEnd type="triangle"/>
          </a:ln>
        </p:spPr>
        <p:style>
          <a:lnRef idx="1">
            <a:schemeClr val="accent1"/>
          </a:lnRef>
          <a:fillRef idx="0">
            <a:schemeClr val="accent1"/>
          </a:fillRef>
          <a:effectRef idx="0">
            <a:schemeClr val="accent1"/>
          </a:effectRef>
          <a:fontRef idx="minor">
            <a:schemeClr val="tx1"/>
          </a:fontRef>
        </p:style>
      </p:cxnSp>
      <p:sp>
        <p:nvSpPr>
          <p:cNvPr id="12" name="Rectangle 11">
            <a:extLst>
              <a:ext uri="{FF2B5EF4-FFF2-40B4-BE49-F238E27FC236}">
                <a16:creationId xmlns:a16="http://schemas.microsoft.com/office/drawing/2014/main" id="{7414C8E0-0F09-4927-842F-2CEE7D37C293}"/>
              </a:ext>
            </a:extLst>
          </p:cNvPr>
          <p:cNvSpPr/>
          <p:nvPr/>
        </p:nvSpPr>
        <p:spPr>
          <a:xfrm>
            <a:off x="2765425" y="2455862"/>
            <a:ext cx="949325" cy="94932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EE86F2DB-E07D-4D7D-979E-B40193C5A6F8}"/>
              </a:ext>
            </a:extLst>
          </p:cNvPr>
          <p:cNvSpPr/>
          <p:nvPr/>
        </p:nvSpPr>
        <p:spPr>
          <a:xfrm>
            <a:off x="2765425" y="4090986"/>
            <a:ext cx="949325" cy="94932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53E0EC8F-2612-4FE0-BEC8-DE66A8D49F84}"/>
              </a:ext>
            </a:extLst>
          </p:cNvPr>
          <p:cNvSpPr/>
          <p:nvPr/>
        </p:nvSpPr>
        <p:spPr>
          <a:xfrm>
            <a:off x="5464175" y="1638298"/>
            <a:ext cx="949325" cy="94932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B64D1F52-D030-4067-BAD5-1CCC13DE9022}"/>
              </a:ext>
            </a:extLst>
          </p:cNvPr>
          <p:cNvSpPr/>
          <p:nvPr/>
        </p:nvSpPr>
        <p:spPr>
          <a:xfrm>
            <a:off x="5464175" y="3273424"/>
            <a:ext cx="949325" cy="94932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9CAF531C-7510-48BD-9D2D-853C52FE49C8}"/>
              </a:ext>
            </a:extLst>
          </p:cNvPr>
          <p:cNvSpPr/>
          <p:nvPr/>
        </p:nvSpPr>
        <p:spPr>
          <a:xfrm>
            <a:off x="5464175" y="4908550"/>
            <a:ext cx="949325" cy="94932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EBF27FD4-80D4-4696-988E-125173DF21D7}"/>
              </a:ext>
            </a:extLst>
          </p:cNvPr>
          <p:cNvSpPr/>
          <p:nvPr/>
        </p:nvSpPr>
        <p:spPr>
          <a:xfrm>
            <a:off x="8162925" y="2457130"/>
            <a:ext cx="949325" cy="94932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07985535-E2EB-44AB-8B2F-C355A3583F24}"/>
              </a:ext>
            </a:extLst>
          </p:cNvPr>
          <p:cNvSpPr/>
          <p:nvPr/>
        </p:nvSpPr>
        <p:spPr>
          <a:xfrm>
            <a:off x="8162925" y="4092254"/>
            <a:ext cx="949325" cy="94932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Cube 18">
            <a:extLst>
              <a:ext uri="{FF2B5EF4-FFF2-40B4-BE49-F238E27FC236}">
                <a16:creationId xmlns:a16="http://schemas.microsoft.com/office/drawing/2014/main" id="{D62EA4C2-09B7-42D6-AA46-C8AB68F77E04}"/>
              </a:ext>
            </a:extLst>
          </p:cNvPr>
          <p:cNvSpPr/>
          <p:nvPr/>
        </p:nvSpPr>
        <p:spPr>
          <a:xfrm>
            <a:off x="5464175" y="1323975"/>
            <a:ext cx="1263650" cy="1263650"/>
          </a:xfrm>
          <a:prstGeom prst="cube">
            <a:avLst/>
          </a:prstGeom>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20" name="Cube 19">
            <a:extLst>
              <a:ext uri="{FF2B5EF4-FFF2-40B4-BE49-F238E27FC236}">
                <a16:creationId xmlns:a16="http://schemas.microsoft.com/office/drawing/2014/main" id="{BF5F0AD4-7536-4D17-AECF-1F30E4900BAD}"/>
              </a:ext>
            </a:extLst>
          </p:cNvPr>
          <p:cNvSpPr/>
          <p:nvPr/>
        </p:nvSpPr>
        <p:spPr>
          <a:xfrm>
            <a:off x="5464175" y="2959099"/>
            <a:ext cx="1263650" cy="1263650"/>
          </a:xfrm>
          <a:prstGeom prst="cube">
            <a:avLst/>
          </a:prstGeom>
          <a:ln>
            <a:no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a:p>
        </p:txBody>
      </p:sp>
      <p:sp>
        <p:nvSpPr>
          <p:cNvPr id="21" name="Cube 20">
            <a:extLst>
              <a:ext uri="{FF2B5EF4-FFF2-40B4-BE49-F238E27FC236}">
                <a16:creationId xmlns:a16="http://schemas.microsoft.com/office/drawing/2014/main" id="{F11EF421-5D6C-4560-B27A-7506C769C715}"/>
              </a:ext>
            </a:extLst>
          </p:cNvPr>
          <p:cNvSpPr/>
          <p:nvPr/>
        </p:nvSpPr>
        <p:spPr>
          <a:xfrm>
            <a:off x="5464175" y="4594225"/>
            <a:ext cx="1263650" cy="1263650"/>
          </a:xfrm>
          <a:prstGeom prst="cube">
            <a:avLst/>
          </a:prstGeom>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US"/>
          </a:p>
        </p:txBody>
      </p:sp>
      <p:sp>
        <p:nvSpPr>
          <p:cNvPr id="22" name="Rectangle: Rounded Corners 21">
            <a:extLst>
              <a:ext uri="{FF2B5EF4-FFF2-40B4-BE49-F238E27FC236}">
                <a16:creationId xmlns:a16="http://schemas.microsoft.com/office/drawing/2014/main" id="{88D9442F-4FED-4338-B00D-0839EF3E485D}"/>
              </a:ext>
            </a:extLst>
          </p:cNvPr>
          <p:cNvSpPr/>
          <p:nvPr/>
        </p:nvSpPr>
        <p:spPr>
          <a:xfrm>
            <a:off x="381000" y="2455862"/>
            <a:ext cx="949325" cy="949325"/>
          </a:xfrm>
          <a:prstGeom prst="roundRect">
            <a:avLst/>
          </a:prstGeom>
          <a:solidFill>
            <a:srgbClr val="EB1E4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START</a:t>
            </a:r>
          </a:p>
        </p:txBody>
      </p:sp>
      <p:sp>
        <p:nvSpPr>
          <p:cNvPr id="23" name="Rectangle: Rounded Corners 22">
            <a:extLst>
              <a:ext uri="{FF2B5EF4-FFF2-40B4-BE49-F238E27FC236}">
                <a16:creationId xmlns:a16="http://schemas.microsoft.com/office/drawing/2014/main" id="{D0378389-DE12-48B7-A51E-8F19E16809E6}"/>
              </a:ext>
            </a:extLst>
          </p:cNvPr>
          <p:cNvSpPr/>
          <p:nvPr/>
        </p:nvSpPr>
        <p:spPr>
          <a:xfrm>
            <a:off x="10861675" y="2457130"/>
            <a:ext cx="949325" cy="949325"/>
          </a:xfrm>
          <a:prstGeom prst="roundRect">
            <a:avLst/>
          </a:prstGeom>
          <a:solidFill>
            <a:srgbClr val="2B323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FINISH</a:t>
            </a:r>
          </a:p>
        </p:txBody>
      </p:sp>
      <p:cxnSp>
        <p:nvCxnSpPr>
          <p:cNvPr id="24" name="Straight Arrow Connector 23">
            <a:extLst>
              <a:ext uri="{FF2B5EF4-FFF2-40B4-BE49-F238E27FC236}">
                <a16:creationId xmlns:a16="http://schemas.microsoft.com/office/drawing/2014/main" id="{EA3ECD1D-D74E-4B39-BCA8-C60197CB9062}"/>
              </a:ext>
            </a:extLst>
          </p:cNvPr>
          <p:cNvCxnSpPr>
            <a:endCxn id="12" idx="1"/>
          </p:cNvCxnSpPr>
          <p:nvPr/>
        </p:nvCxnSpPr>
        <p:spPr>
          <a:xfrm>
            <a:off x="1330325" y="2930525"/>
            <a:ext cx="1435100" cy="0"/>
          </a:xfrm>
          <a:prstGeom prst="straightConnector1">
            <a:avLst/>
          </a:prstGeom>
          <a:ln w="12700">
            <a:solidFill>
              <a:schemeClr val="tx2"/>
            </a:solidFill>
            <a:tailEnd type="triangle"/>
          </a:ln>
        </p:spPr>
        <p:style>
          <a:lnRef idx="1">
            <a:schemeClr val="accent1"/>
          </a:lnRef>
          <a:fillRef idx="0">
            <a:schemeClr val="accent1"/>
          </a:fillRef>
          <a:effectRef idx="0">
            <a:schemeClr val="accent1"/>
          </a:effectRef>
          <a:fontRef idx="minor">
            <a:schemeClr val="tx1"/>
          </a:fontRef>
        </p:style>
      </p:cxnSp>
      <p:cxnSp>
        <p:nvCxnSpPr>
          <p:cNvPr id="25" name="Straight Arrow Connector 24">
            <a:extLst>
              <a:ext uri="{FF2B5EF4-FFF2-40B4-BE49-F238E27FC236}">
                <a16:creationId xmlns:a16="http://schemas.microsoft.com/office/drawing/2014/main" id="{5FA021E7-481B-4963-8D98-5BD9F9B73419}"/>
              </a:ext>
            </a:extLst>
          </p:cNvPr>
          <p:cNvCxnSpPr>
            <a:cxnSpLocks/>
            <a:stCxn id="14" idx="2"/>
            <a:endCxn id="15" idx="0"/>
          </p:cNvCxnSpPr>
          <p:nvPr/>
        </p:nvCxnSpPr>
        <p:spPr>
          <a:xfrm>
            <a:off x="5938838" y="2587623"/>
            <a:ext cx="0" cy="685801"/>
          </a:xfrm>
          <a:prstGeom prst="straightConnector1">
            <a:avLst/>
          </a:prstGeom>
          <a:ln w="12700">
            <a:solidFill>
              <a:schemeClr val="tx2"/>
            </a:solidFill>
            <a:tailEnd type="triangle"/>
          </a:ln>
        </p:spPr>
        <p:style>
          <a:lnRef idx="1">
            <a:schemeClr val="accent1"/>
          </a:lnRef>
          <a:fillRef idx="0">
            <a:schemeClr val="accent1"/>
          </a:fillRef>
          <a:effectRef idx="0">
            <a:schemeClr val="accent1"/>
          </a:effectRef>
          <a:fontRef idx="minor">
            <a:schemeClr val="tx1"/>
          </a:fontRef>
        </p:style>
      </p:cxnSp>
      <p:cxnSp>
        <p:nvCxnSpPr>
          <p:cNvPr id="26" name="Straight Arrow Connector 25">
            <a:extLst>
              <a:ext uri="{FF2B5EF4-FFF2-40B4-BE49-F238E27FC236}">
                <a16:creationId xmlns:a16="http://schemas.microsoft.com/office/drawing/2014/main" id="{CDA71513-9A38-4783-84BD-2C7702CC23BC}"/>
              </a:ext>
            </a:extLst>
          </p:cNvPr>
          <p:cNvCxnSpPr>
            <a:cxnSpLocks/>
            <a:endCxn id="18" idx="1"/>
          </p:cNvCxnSpPr>
          <p:nvPr/>
        </p:nvCxnSpPr>
        <p:spPr>
          <a:xfrm flipV="1">
            <a:off x="6534150" y="4566917"/>
            <a:ext cx="1628775" cy="787720"/>
          </a:xfrm>
          <a:prstGeom prst="straightConnector1">
            <a:avLst/>
          </a:prstGeom>
          <a:ln w="12700">
            <a:solidFill>
              <a:schemeClr val="tx2"/>
            </a:solidFill>
            <a:tailEnd type="triangle"/>
          </a:ln>
        </p:spPr>
        <p:style>
          <a:lnRef idx="1">
            <a:schemeClr val="accent1"/>
          </a:lnRef>
          <a:fillRef idx="0">
            <a:schemeClr val="accent1"/>
          </a:fillRef>
          <a:effectRef idx="0">
            <a:schemeClr val="accent1"/>
          </a:effectRef>
          <a:fontRef idx="minor">
            <a:schemeClr val="tx1"/>
          </a:fontRef>
        </p:style>
      </p:cxnSp>
      <p:grpSp>
        <p:nvGrpSpPr>
          <p:cNvPr id="27" name="Group 26">
            <a:extLst>
              <a:ext uri="{FF2B5EF4-FFF2-40B4-BE49-F238E27FC236}">
                <a16:creationId xmlns:a16="http://schemas.microsoft.com/office/drawing/2014/main" id="{4036A49A-7829-4F2B-9FA2-FE5AFD61FC0C}"/>
              </a:ext>
            </a:extLst>
          </p:cNvPr>
          <p:cNvGrpSpPr/>
          <p:nvPr/>
        </p:nvGrpSpPr>
        <p:grpSpPr>
          <a:xfrm>
            <a:off x="374849" y="3829059"/>
            <a:ext cx="2152253" cy="2028816"/>
            <a:chOff x="332936" y="2627766"/>
            <a:chExt cx="2926080" cy="2028816"/>
          </a:xfrm>
        </p:grpSpPr>
        <p:sp>
          <p:nvSpPr>
            <p:cNvPr id="28" name="TextBox 27">
              <a:extLst>
                <a:ext uri="{FF2B5EF4-FFF2-40B4-BE49-F238E27FC236}">
                  <a16:creationId xmlns:a16="http://schemas.microsoft.com/office/drawing/2014/main" id="{2F077EE6-675A-4FE5-BF15-FDF12227B49F}"/>
                </a:ext>
              </a:extLst>
            </p:cNvPr>
            <p:cNvSpPr txBox="1"/>
            <p:nvPr/>
          </p:nvSpPr>
          <p:spPr>
            <a:xfrm>
              <a:off x="332936" y="2627766"/>
              <a:ext cx="2926080" cy="461665"/>
            </a:xfrm>
            <a:prstGeom prst="rect">
              <a:avLst/>
            </a:prstGeom>
            <a:noFill/>
          </p:spPr>
          <p:txBody>
            <a:bodyPr wrap="square" lIns="0" rIns="0" rtlCol="0" anchor="b">
              <a:spAutoFit/>
            </a:bodyPr>
            <a:lstStyle/>
            <a:p>
              <a:r>
                <a:rPr lang="en-US" sz="2400" b="1" noProof="1"/>
                <a:t>Lorem Ipsum</a:t>
              </a:r>
            </a:p>
          </p:txBody>
        </p:sp>
        <p:sp>
          <p:nvSpPr>
            <p:cNvPr id="29" name="TextBox 28">
              <a:extLst>
                <a:ext uri="{FF2B5EF4-FFF2-40B4-BE49-F238E27FC236}">
                  <a16:creationId xmlns:a16="http://schemas.microsoft.com/office/drawing/2014/main" id="{649780D8-CFC2-48C6-ADAB-CB0DBA0FE60D}"/>
                </a:ext>
              </a:extLst>
            </p:cNvPr>
            <p:cNvSpPr txBox="1"/>
            <p:nvPr/>
          </p:nvSpPr>
          <p:spPr>
            <a:xfrm>
              <a:off x="332936" y="3086922"/>
              <a:ext cx="2926080" cy="1569660"/>
            </a:xfrm>
            <a:prstGeom prst="rect">
              <a:avLst/>
            </a:prstGeom>
            <a:noFill/>
          </p:spPr>
          <p:txBody>
            <a:bodyPr wrap="square" lIns="0" rIns="0" rtlCol="0" anchor="t">
              <a:spAutoFit/>
            </a:bodyPr>
            <a:lstStyle/>
            <a:p>
              <a:pPr algn="just">
                <a:spcAft>
                  <a:spcPts val="1200"/>
                </a:spcAft>
              </a:pPr>
              <a:r>
                <a:rPr lang="en-US" sz="1200" noProof="1">
                  <a:solidFill>
                    <a:schemeClr val="tx1">
                      <a:lumMod val="65000"/>
                      <a:lumOff val="35000"/>
                    </a:schemeClr>
                  </a:solidFill>
                </a:rPr>
                <a:t>Lorem ipsum dolor sit amet, consectetur adipiscing elit, sed do eiusmod tempor incididunt ut labore et dolore magna aliqua. Ut enim ad minim veniam, quis nostrud exercitation ullamco laboris nisi ut aliquip ex ea commodo consequat.</a:t>
              </a:r>
            </a:p>
          </p:txBody>
        </p:sp>
      </p:grpSp>
      <p:grpSp>
        <p:nvGrpSpPr>
          <p:cNvPr id="30" name="Group 29">
            <a:extLst>
              <a:ext uri="{FF2B5EF4-FFF2-40B4-BE49-F238E27FC236}">
                <a16:creationId xmlns:a16="http://schemas.microsoft.com/office/drawing/2014/main" id="{6167D9B0-05D2-4A83-8571-399F47DE7274}"/>
              </a:ext>
            </a:extLst>
          </p:cNvPr>
          <p:cNvGrpSpPr/>
          <p:nvPr/>
        </p:nvGrpSpPr>
        <p:grpSpPr>
          <a:xfrm>
            <a:off x="9664898" y="3866354"/>
            <a:ext cx="2152253" cy="2028816"/>
            <a:chOff x="332936" y="2627766"/>
            <a:chExt cx="2926080" cy="2028816"/>
          </a:xfrm>
        </p:grpSpPr>
        <p:sp>
          <p:nvSpPr>
            <p:cNvPr id="31" name="TextBox 30">
              <a:extLst>
                <a:ext uri="{FF2B5EF4-FFF2-40B4-BE49-F238E27FC236}">
                  <a16:creationId xmlns:a16="http://schemas.microsoft.com/office/drawing/2014/main" id="{2635292C-9C6B-4EC3-A4B8-2368791CBDE6}"/>
                </a:ext>
              </a:extLst>
            </p:cNvPr>
            <p:cNvSpPr txBox="1"/>
            <p:nvPr/>
          </p:nvSpPr>
          <p:spPr>
            <a:xfrm>
              <a:off x="332936" y="2627766"/>
              <a:ext cx="2926080" cy="461665"/>
            </a:xfrm>
            <a:prstGeom prst="rect">
              <a:avLst/>
            </a:prstGeom>
            <a:noFill/>
          </p:spPr>
          <p:txBody>
            <a:bodyPr wrap="square" lIns="0" rIns="0" rtlCol="0" anchor="b">
              <a:spAutoFit/>
            </a:bodyPr>
            <a:lstStyle/>
            <a:p>
              <a:pPr algn="r"/>
              <a:r>
                <a:rPr lang="en-US" sz="2400" b="1" noProof="1"/>
                <a:t>Lorem Ipsum</a:t>
              </a:r>
            </a:p>
          </p:txBody>
        </p:sp>
        <p:sp>
          <p:nvSpPr>
            <p:cNvPr id="32" name="TextBox 31">
              <a:extLst>
                <a:ext uri="{FF2B5EF4-FFF2-40B4-BE49-F238E27FC236}">
                  <a16:creationId xmlns:a16="http://schemas.microsoft.com/office/drawing/2014/main" id="{AD00B751-AB34-4BE9-B3B6-32CEAB6662E0}"/>
                </a:ext>
              </a:extLst>
            </p:cNvPr>
            <p:cNvSpPr txBox="1"/>
            <p:nvPr/>
          </p:nvSpPr>
          <p:spPr>
            <a:xfrm>
              <a:off x="332936" y="3086922"/>
              <a:ext cx="2926080" cy="1569660"/>
            </a:xfrm>
            <a:prstGeom prst="rect">
              <a:avLst/>
            </a:prstGeom>
            <a:noFill/>
          </p:spPr>
          <p:txBody>
            <a:bodyPr wrap="square" lIns="0" rIns="0" rtlCol="0" anchor="t">
              <a:spAutoFit/>
            </a:bodyPr>
            <a:lstStyle/>
            <a:p>
              <a:pPr algn="just">
                <a:spcAft>
                  <a:spcPts val="1200"/>
                </a:spcAft>
              </a:pPr>
              <a:r>
                <a:rPr lang="en-US" sz="1200" noProof="1">
                  <a:solidFill>
                    <a:schemeClr val="tx1">
                      <a:lumMod val="65000"/>
                      <a:lumOff val="35000"/>
                    </a:schemeClr>
                  </a:solidFill>
                </a:rPr>
                <a:t>Lorem ipsum dolor sit amet, consectetur adipiscing elit, sed do eiusmod tempor incididunt ut labore et dolore magna aliqua. Ut enim ad minim veniam, quis nostrud exercitation ullamco laboris nisi ut aliquip ex ea commodo consequat.</a:t>
              </a:r>
            </a:p>
          </p:txBody>
        </p:sp>
      </p:grpSp>
      <p:pic>
        <p:nvPicPr>
          <p:cNvPr id="34" name="Graphic 33" descr="Bullseye with solid fill">
            <a:extLst>
              <a:ext uri="{FF2B5EF4-FFF2-40B4-BE49-F238E27FC236}">
                <a16:creationId xmlns:a16="http://schemas.microsoft.com/office/drawing/2014/main" id="{1F7353ED-9EC8-4460-8679-21EE845449DD}"/>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5551486" y="4995862"/>
            <a:ext cx="774700" cy="774700"/>
          </a:xfrm>
          <a:prstGeom prst="rect">
            <a:avLst/>
          </a:prstGeom>
        </p:spPr>
      </p:pic>
      <p:pic>
        <p:nvPicPr>
          <p:cNvPr id="36" name="Graphic 35" descr="Downward trend graph with solid fill">
            <a:extLst>
              <a:ext uri="{FF2B5EF4-FFF2-40B4-BE49-F238E27FC236}">
                <a16:creationId xmlns:a16="http://schemas.microsoft.com/office/drawing/2014/main" id="{26D75397-68AA-491D-8572-D9B97630DD31}"/>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2852737" y="2543173"/>
            <a:ext cx="774700" cy="774700"/>
          </a:xfrm>
          <a:prstGeom prst="rect">
            <a:avLst/>
          </a:prstGeom>
          <a:effectLst>
            <a:outerShdw blurRad="50800" dist="38100" dir="2700000" algn="tl" rotWithShape="0">
              <a:prstClr val="black">
                <a:alpha val="40000"/>
              </a:prstClr>
            </a:outerShdw>
          </a:effectLst>
        </p:spPr>
      </p:pic>
      <p:pic>
        <p:nvPicPr>
          <p:cNvPr id="38" name="Graphic 37" descr="Exponential Graph with solid fill">
            <a:extLst>
              <a:ext uri="{FF2B5EF4-FFF2-40B4-BE49-F238E27FC236}">
                <a16:creationId xmlns:a16="http://schemas.microsoft.com/office/drawing/2014/main" id="{1316E8C6-3CDD-42F2-8B96-D2E53FB7586B}"/>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8249444" y="2543173"/>
            <a:ext cx="774700" cy="774700"/>
          </a:xfrm>
          <a:prstGeom prst="rect">
            <a:avLst/>
          </a:prstGeom>
        </p:spPr>
      </p:pic>
      <p:pic>
        <p:nvPicPr>
          <p:cNvPr id="40" name="Graphic 39" descr="Good Idea with solid fill">
            <a:extLst>
              <a:ext uri="{FF2B5EF4-FFF2-40B4-BE49-F238E27FC236}">
                <a16:creationId xmlns:a16="http://schemas.microsoft.com/office/drawing/2014/main" id="{31E8CEFA-2963-4A5C-B612-4486A7CB5550}"/>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8255371" y="4175747"/>
            <a:ext cx="774700" cy="774700"/>
          </a:xfrm>
          <a:prstGeom prst="rect">
            <a:avLst/>
          </a:prstGeom>
          <a:effectLst>
            <a:outerShdw blurRad="50800" dist="38100" dir="2700000" algn="tl" rotWithShape="0">
              <a:prstClr val="black">
                <a:alpha val="40000"/>
              </a:prstClr>
            </a:outerShdw>
          </a:effectLst>
        </p:spPr>
      </p:pic>
      <p:pic>
        <p:nvPicPr>
          <p:cNvPr id="42" name="Graphic 41" descr="Research with solid fill">
            <a:extLst>
              <a:ext uri="{FF2B5EF4-FFF2-40B4-BE49-F238E27FC236}">
                <a16:creationId xmlns:a16="http://schemas.microsoft.com/office/drawing/2014/main" id="{FE50EB99-8D2F-4BE7-88DC-99218FAE31C4}"/>
              </a:ext>
            </a:extLst>
          </p:cNvPr>
          <p:cNvPicPr>
            <a:picLocks noChangeAspect="1"/>
          </p:cNvPicPr>
          <p:nvPr/>
        </p:nvPicPr>
        <p:blipFill>
          <a:blip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p:blipFill>
        <p:spPr>
          <a:xfrm>
            <a:off x="2852737" y="4175747"/>
            <a:ext cx="774700" cy="774700"/>
          </a:xfrm>
          <a:prstGeom prst="rect">
            <a:avLst/>
          </a:prstGeom>
        </p:spPr>
      </p:pic>
      <p:pic>
        <p:nvPicPr>
          <p:cNvPr id="44" name="Graphic 43" descr="Scientific Thought with solid fill">
            <a:extLst>
              <a:ext uri="{FF2B5EF4-FFF2-40B4-BE49-F238E27FC236}">
                <a16:creationId xmlns:a16="http://schemas.microsoft.com/office/drawing/2014/main" id="{42C02490-4545-469C-989E-9BF3513D36E6}"/>
              </a:ext>
            </a:extLst>
          </p:cNvPr>
          <p:cNvPicPr>
            <a:picLocks noChangeAspect="1"/>
          </p:cNvPicPr>
          <p:nvPr/>
        </p:nvPicPr>
        <p:blipFill>
          <a:blip r:embed="rId13">
            <a:extLst>
              <a:ext uri="{28A0092B-C50C-407E-A947-70E740481C1C}">
                <a14:useLocalDpi xmlns:a14="http://schemas.microsoft.com/office/drawing/2010/main" val="0"/>
              </a:ext>
              <a:ext uri="{96DAC541-7B7A-43D3-8B79-37D633B846F1}">
                <asvg:svgBlip xmlns:asvg="http://schemas.microsoft.com/office/drawing/2016/SVG/main" r:embed="rId14"/>
              </a:ext>
            </a:extLst>
          </a:blip>
          <a:stretch>
            <a:fillRect/>
          </a:stretch>
        </p:blipFill>
        <p:spPr>
          <a:xfrm>
            <a:off x="5551486" y="3360736"/>
            <a:ext cx="774700" cy="774700"/>
          </a:xfrm>
          <a:prstGeom prst="rect">
            <a:avLst/>
          </a:prstGeom>
        </p:spPr>
      </p:pic>
      <p:pic>
        <p:nvPicPr>
          <p:cNvPr id="46" name="Graphic 45" descr="Stopwatch 66% with solid fill">
            <a:extLst>
              <a:ext uri="{FF2B5EF4-FFF2-40B4-BE49-F238E27FC236}">
                <a16:creationId xmlns:a16="http://schemas.microsoft.com/office/drawing/2014/main" id="{8823C585-B539-4773-BFFB-75C6BDDF198F}"/>
              </a:ext>
            </a:extLst>
          </p:cNvPr>
          <p:cNvPicPr>
            <a:picLocks noChangeAspect="1"/>
          </p:cNvPicPr>
          <p:nvPr/>
        </p:nvPicPr>
        <p:blipFill>
          <a:blip r:embed="rId15">
            <a:extLst>
              <a:ext uri="{28A0092B-C50C-407E-A947-70E740481C1C}">
                <a14:useLocalDpi xmlns:a14="http://schemas.microsoft.com/office/drawing/2010/main" val="0"/>
              </a:ext>
              <a:ext uri="{96DAC541-7B7A-43D3-8B79-37D633B846F1}">
                <asvg:svgBlip xmlns:asvg="http://schemas.microsoft.com/office/drawing/2016/SVG/main" r:embed="rId16"/>
              </a:ext>
            </a:extLst>
          </a:blip>
          <a:stretch>
            <a:fillRect/>
          </a:stretch>
        </p:blipFill>
        <p:spPr>
          <a:xfrm>
            <a:off x="5551486" y="1725608"/>
            <a:ext cx="774700" cy="774700"/>
          </a:xfrm>
          <a:prstGeom prst="rect">
            <a:avLst/>
          </a:prstGeom>
        </p:spPr>
      </p:pic>
    </p:spTree>
    <p:extLst>
      <p:ext uri="{BB962C8B-B14F-4D97-AF65-F5344CB8AC3E}">
        <p14:creationId xmlns:p14="http://schemas.microsoft.com/office/powerpoint/2010/main" val="364986866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2BFAE1-45D3-4B3B-81D2-0BF25FA84FB8}"/>
              </a:ext>
            </a:extLst>
          </p:cNvPr>
          <p:cNvSpPr>
            <a:spLocks noGrp="1"/>
          </p:cNvSpPr>
          <p:nvPr>
            <p:ph type="title"/>
          </p:nvPr>
        </p:nvSpPr>
        <p:spPr/>
        <p:txBody>
          <a:bodyPr/>
          <a:lstStyle/>
          <a:p>
            <a:r>
              <a:rPr lang="en-US" dirty="0"/>
              <a:t>Bending Process with Cubes – Slide Template</a:t>
            </a:r>
          </a:p>
        </p:txBody>
      </p:sp>
      <p:cxnSp>
        <p:nvCxnSpPr>
          <p:cNvPr id="3" name="Straight Arrow Connector 2">
            <a:extLst>
              <a:ext uri="{FF2B5EF4-FFF2-40B4-BE49-F238E27FC236}">
                <a16:creationId xmlns:a16="http://schemas.microsoft.com/office/drawing/2014/main" id="{288FDA56-FE32-4E0F-A197-B12F87C49F07}"/>
              </a:ext>
            </a:extLst>
          </p:cNvPr>
          <p:cNvCxnSpPr>
            <a:cxnSpLocks/>
            <a:endCxn id="16" idx="1"/>
          </p:cNvCxnSpPr>
          <p:nvPr/>
        </p:nvCxnSpPr>
        <p:spPr>
          <a:xfrm>
            <a:off x="3311922" y="4788296"/>
            <a:ext cx="2152253" cy="594917"/>
          </a:xfrm>
          <a:prstGeom prst="straightConnector1">
            <a:avLst/>
          </a:prstGeom>
          <a:ln w="12700">
            <a:solidFill>
              <a:schemeClr val="bg2"/>
            </a:solidFill>
            <a:tailEnd type="triangle"/>
          </a:ln>
        </p:spPr>
        <p:style>
          <a:lnRef idx="1">
            <a:schemeClr val="accent1"/>
          </a:lnRef>
          <a:fillRef idx="0">
            <a:schemeClr val="accent1"/>
          </a:fillRef>
          <a:effectRef idx="0">
            <a:schemeClr val="accent1"/>
          </a:effectRef>
          <a:fontRef idx="minor">
            <a:schemeClr val="tx1"/>
          </a:fontRef>
        </p:style>
      </p:cxnSp>
      <p:sp>
        <p:nvSpPr>
          <p:cNvPr id="4" name="Cube 3">
            <a:extLst>
              <a:ext uri="{FF2B5EF4-FFF2-40B4-BE49-F238E27FC236}">
                <a16:creationId xmlns:a16="http://schemas.microsoft.com/office/drawing/2014/main" id="{523D1286-C4EB-424E-87BB-6CBED8475479}"/>
              </a:ext>
            </a:extLst>
          </p:cNvPr>
          <p:cNvSpPr/>
          <p:nvPr/>
        </p:nvSpPr>
        <p:spPr>
          <a:xfrm>
            <a:off x="8162925" y="2141537"/>
            <a:ext cx="1263650" cy="1263650"/>
          </a:xfrm>
          <a:prstGeom prst="cube">
            <a:avLst/>
          </a:prstGeom>
          <a:solidFill>
            <a:srgbClr val="05ACC7"/>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5" name="Cube 4">
            <a:extLst>
              <a:ext uri="{FF2B5EF4-FFF2-40B4-BE49-F238E27FC236}">
                <a16:creationId xmlns:a16="http://schemas.microsoft.com/office/drawing/2014/main" id="{F44321D1-3829-49E2-AFA3-578EE2470E00}"/>
              </a:ext>
            </a:extLst>
          </p:cNvPr>
          <p:cNvSpPr/>
          <p:nvPr/>
        </p:nvSpPr>
        <p:spPr>
          <a:xfrm>
            <a:off x="2765425" y="2141537"/>
            <a:ext cx="1263650" cy="1263650"/>
          </a:xfrm>
          <a:prstGeom prst="cub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Cube 5">
            <a:extLst>
              <a:ext uri="{FF2B5EF4-FFF2-40B4-BE49-F238E27FC236}">
                <a16:creationId xmlns:a16="http://schemas.microsoft.com/office/drawing/2014/main" id="{ABAA9BC5-A3DB-41C8-B530-9AC4AD048C1B}"/>
              </a:ext>
            </a:extLst>
          </p:cNvPr>
          <p:cNvSpPr/>
          <p:nvPr/>
        </p:nvSpPr>
        <p:spPr>
          <a:xfrm>
            <a:off x="2765425" y="3776661"/>
            <a:ext cx="1263650" cy="1263650"/>
          </a:xfrm>
          <a:prstGeom prst="cube">
            <a:avLst/>
          </a:prstGeom>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a:p>
        </p:txBody>
      </p:sp>
      <p:sp>
        <p:nvSpPr>
          <p:cNvPr id="7" name="Cube 6">
            <a:extLst>
              <a:ext uri="{FF2B5EF4-FFF2-40B4-BE49-F238E27FC236}">
                <a16:creationId xmlns:a16="http://schemas.microsoft.com/office/drawing/2014/main" id="{BE4A6381-8943-4753-84C6-B01B844682CE}"/>
              </a:ext>
            </a:extLst>
          </p:cNvPr>
          <p:cNvSpPr/>
          <p:nvPr/>
        </p:nvSpPr>
        <p:spPr>
          <a:xfrm>
            <a:off x="8162925" y="3776661"/>
            <a:ext cx="1263650" cy="1263650"/>
          </a:xfrm>
          <a:prstGeom prst="cube">
            <a:avLst/>
          </a:prstGeom>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a:p>
        </p:txBody>
      </p:sp>
      <p:cxnSp>
        <p:nvCxnSpPr>
          <p:cNvPr id="8" name="Straight Arrow Connector 7">
            <a:extLst>
              <a:ext uri="{FF2B5EF4-FFF2-40B4-BE49-F238E27FC236}">
                <a16:creationId xmlns:a16="http://schemas.microsoft.com/office/drawing/2014/main" id="{5885CB8E-9F05-4DB2-BEF6-0BAFFF49FA22}"/>
              </a:ext>
            </a:extLst>
          </p:cNvPr>
          <p:cNvCxnSpPr>
            <a:cxnSpLocks/>
            <a:endCxn id="14" idx="1"/>
          </p:cNvCxnSpPr>
          <p:nvPr/>
        </p:nvCxnSpPr>
        <p:spPr>
          <a:xfrm flipV="1">
            <a:off x="3871913" y="2112961"/>
            <a:ext cx="1592262" cy="685801"/>
          </a:xfrm>
          <a:prstGeom prst="straightConnector1">
            <a:avLst/>
          </a:prstGeom>
          <a:ln w="12700">
            <a:solidFill>
              <a:schemeClr val="bg2"/>
            </a:solidFill>
            <a:tailEnd type="triangle"/>
          </a:ln>
        </p:spPr>
        <p:style>
          <a:lnRef idx="1">
            <a:schemeClr val="accent1"/>
          </a:lnRef>
          <a:fillRef idx="0">
            <a:schemeClr val="accent1"/>
          </a:fillRef>
          <a:effectRef idx="0">
            <a:schemeClr val="accent1"/>
          </a:effectRef>
          <a:fontRef idx="minor">
            <a:schemeClr val="tx1"/>
          </a:fontRef>
        </p:style>
      </p:cxnSp>
      <p:cxnSp>
        <p:nvCxnSpPr>
          <p:cNvPr id="9" name="Straight Arrow Connector 8">
            <a:extLst>
              <a:ext uri="{FF2B5EF4-FFF2-40B4-BE49-F238E27FC236}">
                <a16:creationId xmlns:a16="http://schemas.microsoft.com/office/drawing/2014/main" id="{3C30F9BD-6925-4CF1-BC6C-CC28841920A6}"/>
              </a:ext>
            </a:extLst>
          </p:cNvPr>
          <p:cNvCxnSpPr>
            <a:cxnSpLocks/>
            <a:stCxn id="15" idx="1"/>
          </p:cNvCxnSpPr>
          <p:nvPr/>
        </p:nvCxnSpPr>
        <p:spPr>
          <a:xfrm flipH="1">
            <a:off x="3871119" y="3748087"/>
            <a:ext cx="1593056" cy="725884"/>
          </a:xfrm>
          <a:prstGeom prst="straightConnector1">
            <a:avLst/>
          </a:prstGeom>
          <a:ln w="12700">
            <a:solidFill>
              <a:schemeClr val="bg2"/>
            </a:solidFill>
            <a:tailEnd type="triangle"/>
          </a:ln>
        </p:spPr>
        <p:style>
          <a:lnRef idx="1">
            <a:schemeClr val="accent1"/>
          </a:lnRef>
          <a:fillRef idx="0">
            <a:schemeClr val="accent1"/>
          </a:fillRef>
          <a:effectRef idx="0">
            <a:schemeClr val="accent1"/>
          </a:effectRef>
          <a:fontRef idx="minor">
            <a:schemeClr val="tx1"/>
          </a:fontRef>
        </p:style>
      </p:cxnSp>
      <p:cxnSp>
        <p:nvCxnSpPr>
          <p:cNvPr id="10" name="Straight Arrow Connector 9">
            <a:extLst>
              <a:ext uri="{FF2B5EF4-FFF2-40B4-BE49-F238E27FC236}">
                <a16:creationId xmlns:a16="http://schemas.microsoft.com/office/drawing/2014/main" id="{25E168BD-4DAC-4554-8681-DBA8BA276BE6}"/>
              </a:ext>
            </a:extLst>
          </p:cNvPr>
          <p:cNvCxnSpPr>
            <a:cxnSpLocks/>
            <a:stCxn id="18" idx="0"/>
            <a:endCxn id="17" idx="2"/>
          </p:cNvCxnSpPr>
          <p:nvPr/>
        </p:nvCxnSpPr>
        <p:spPr>
          <a:xfrm flipV="1">
            <a:off x="8637588" y="3406455"/>
            <a:ext cx="0" cy="685799"/>
          </a:xfrm>
          <a:prstGeom prst="straightConnector1">
            <a:avLst/>
          </a:prstGeom>
          <a:ln w="12700">
            <a:solidFill>
              <a:schemeClr val="bg2"/>
            </a:solidFill>
            <a:tailEnd type="triangle"/>
          </a:ln>
        </p:spPr>
        <p:style>
          <a:lnRef idx="1">
            <a:schemeClr val="accent1"/>
          </a:lnRef>
          <a:fillRef idx="0">
            <a:schemeClr val="accent1"/>
          </a:fillRef>
          <a:effectRef idx="0">
            <a:schemeClr val="accent1"/>
          </a:effectRef>
          <a:fontRef idx="minor">
            <a:schemeClr val="tx1"/>
          </a:fontRef>
        </p:style>
      </p:cxnSp>
      <p:cxnSp>
        <p:nvCxnSpPr>
          <p:cNvPr id="11" name="Straight Arrow Connector 10">
            <a:extLst>
              <a:ext uri="{FF2B5EF4-FFF2-40B4-BE49-F238E27FC236}">
                <a16:creationId xmlns:a16="http://schemas.microsoft.com/office/drawing/2014/main" id="{A30B51C0-578B-4461-98BE-D432052D1430}"/>
              </a:ext>
            </a:extLst>
          </p:cNvPr>
          <p:cNvCxnSpPr>
            <a:cxnSpLocks/>
            <a:stCxn id="4" idx="4"/>
          </p:cNvCxnSpPr>
          <p:nvPr/>
        </p:nvCxnSpPr>
        <p:spPr>
          <a:xfrm>
            <a:off x="9110663" y="2931318"/>
            <a:ext cx="1751012" cy="475"/>
          </a:xfrm>
          <a:prstGeom prst="straightConnector1">
            <a:avLst/>
          </a:prstGeom>
          <a:ln w="12700">
            <a:solidFill>
              <a:schemeClr val="bg2"/>
            </a:solidFill>
            <a:tailEnd type="triangle"/>
          </a:ln>
        </p:spPr>
        <p:style>
          <a:lnRef idx="1">
            <a:schemeClr val="accent1"/>
          </a:lnRef>
          <a:fillRef idx="0">
            <a:schemeClr val="accent1"/>
          </a:fillRef>
          <a:effectRef idx="0">
            <a:schemeClr val="accent1"/>
          </a:effectRef>
          <a:fontRef idx="minor">
            <a:schemeClr val="tx1"/>
          </a:fontRef>
        </p:style>
      </p:cxnSp>
      <p:sp>
        <p:nvSpPr>
          <p:cNvPr id="12" name="Rectangle 11">
            <a:extLst>
              <a:ext uri="{FF2B5EF4-FFF2-40B4-BE49-F238E27FC236}">
                <a16:creationId xmlns:a16="http://schemas.microsoft.com/office/drawing/2014/main" id="{7414C8E0-0F09-4927-842F-2CEE7D37C293}"/>
              </a:ext>
            </a:extLst>
          </p:cNvPr>
          <p:cNvSpPr/>
          <p:nvPr/>
        </p:nvSpPr>
        <p:spPr>
          <a:xfrm>
            <a:off x="2765425" y="2455862"/>
            <a:ext cx="949325" cy="94932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EE86F2DB-E07D-4D7D-979E-B40193C5A6F8}"/>
              </a:ext>
            </a:extLst>
          </p:cNvPr>
          <p:cNvSpPr/>
          <p:nvPr/>
        </p:nvSpPr>
        <p:spPr>
          <a:xfrm>
            <a:off x="2765425" y="4090986"/>
            <a:ext cx="949325" cy="94932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53E0EC8F-2612-4FE0-BEC8-DE66A8D49F84}"/>
              </a:ext>
            </a:extLst>
          </p:cNvPr>
          <p:cNvSpPr/>
          <p:nvPr/>
        </p:nvSpPr>
        <p:spPr>
          <a:xfrm>
            <a:off x="5464175" y="1638298"/>
            <a:ext cx="949325" cy="94932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B64D1F52-D030-4067-BAD5-1CCC13DE9022}"/>
              </a:ext>
            </a:extLst>
          </p:cNvPr>
          <p:cNvSpPr/>
          <p:nvPr/>
        </p:nvSpPr>
        <p:spPr>
          <a:xfrm>
            <a:off x="5464175" y="3273424"/>
            <a:ext cx="949325" cy="94932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9CAF531C-7510-48BD-9D2D-853C52FE49C8}"/>
              </a:ext>
            </a:extLst>
          </p:cNvPr>
          <p:cNvSpPr/>
          <p:nvPr/>
        </p:nvSpPr>
        <p:spPr>
          <a:xfrm>
            <a:off x="5464175" y="4908550"/>
            <a:ext cx="949325" cy="94932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EBF27FD4-80D4-4696-988E-125173DF21D7}"/>
              </a:ext>
            </a:extLst>
          </p:cNvPr>
          <p:cNvSpPr/>
          <p:nvPr/>
        </p:nvSpPr>
        <p:spPr>
          <a:xfrm>
            <a:off x="8162925" y="2457130"/>
            <a:ext cx="949325" cy="94932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07985535-E2EB-44AB-8B2F-C355A3583F24}"/>
              </a:ext>
            </a:extLst>
          </p:cNvPr>
          <p:cNvSpPr/>
          <p:nvPr/>
        </p:nvSpPr>
        <p:spPr>
          <a:xfrm>
            <a:off x="8162925" y="4092254"/>
            <a:ext cx="949325" cy="94932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Cube 18">
            <a:extLst>
              <a:ext uri="{FF2B5EF4-FFF2-40B4-BE49-F238E27FC236}">
                <a16:creationId xmlns:a16="http://schemas.microsoft.com/office/drawing/2014/main" id="{D62EA4C2-09B7-42D6-AA46-C8AB68F77E04}"/>
              </a:ext>
            </a:extLst>
          </p:cNvPr>
          <p:cNvSpPr/>
          <p:nvPr/>
        </p:nvSpPr>
        <p:spPr>
          <a:xfrm>
            <a:off x="5464175" y="1323975"/>
            <a:ext cx="1263650" cy="1263650"/>
          </a:xfrm>
          <a:prstGeom prst="cube">
            <a:avLst/>
          </a:prstGeom>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20" name="Cube 19">
            <a:extLst>
              <a:ext uri="{FF2B5EF4-FFF2-40B4-BE49-F238E27FC236}">
                <a16:creationId xmlns:a16="http://schemas.microsoft.com/office/drawing/2014/main" id="{BF5F0AD4-7536-4D17-AECF-1F30E4900BAD}"/>
              </a:ext>
            </a:extLst>
          </p:cNvPr>
          <p:cNvSpPr/>
          <p:nvPr/>
        </p:nvSpPr>
        <p:spPr>
          <a:xfrm>
            <a:off x="5464175" y="2959099"/>
            <a:ext cx="1263650" cy="1263650"/>
          </a:xfrm>
          <a:prstGeom prst="cube">
            <a:avLst/>
          </a:prstGeom>
          <a:ln>
            <a:no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a:p>
        </p:txBody>
      </p:sp>
      <p:sp>
        <p:nvSpPr>
          <p:cNvPr id="21" name="Cube 20">
            <a:extLst>
              <a:ext uri="{FF2B5EF4-FFF2-40B4-BE49-F238E27FC236}">
                <a16:creationId xmlns:a16="http://schemas.microsoft.com/office/drawing/2014/main" id="{F11EF421-5D6C-4560-B27A-7506C769C715}"/>
              </a:ext>
            </a:extLst>
          </p:cNvPr>
          <p:cNvSpPr/>
          <p:nvPr/>
        </p:nvSpPr>
        <p:spPr>
          <a:xfrm>
            <a:off x="5464175" y="4594225"/>
            <a:ext cx="1263650" cy="1263650"/>
          </a:xfrm>
          <a:prstGeom prst="cube">
            <a:avLst/>
          </a:prstGeom>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US"/>
          </a:p>
        </p:txBody>
      </p:sp>
      <p:sp>
        <p:nvSpPr>
          <p:cNvPr id="22" name="Rectangle: Rounded Corners 21">
            <a:extLst>
              <a:ext uri="{FF2B5EF4-FFF2-40B4-BE49-F238E27FC236}">
                <a16:creationId xmlns:a16="http://schemas.microsoft.com/office/drawing/2014/main" id="{88D9442F-4FED-4338-B00D-0839EF3E485D}"/>
              </a:ext>
            </a:extLst>
          </p:cNvPr>
          <p:cNvSpPr/>
          <p:nvPr/>
        </p:nvSpPr>
        <p:spPr>
          <a:xfrm>
            <a:off x="381000" y="2455862"/>
            <a:ext cx="949325" cy="949325"/>
          </a:xfrm>
          <a:prstGeom prst="roundRect">
            <a:avLst/>
          </a:prstGeom>
          <a:solidFill>
            <a:srgbClr val="EB1E42"/>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START</a:t>
            </a:r>
          </a:p>
        </p:txBody>
      </p:sp>
      <p:sp>
        <p:nvSpPr>
          <p:cNvPr id="23" name="Rectangle: Rounded Corners 22">
            <a:extLst>
              <a:ext uri="{FF2B5EF4-FFF2-40B4-BE49-F238E27FC236}">
                <a16:creationId xmlns:a16="http://schemas.microsoft.com/office/drawing/2014/main" id="{D0378389-DE12-48B7-A51E-8F19E16809E6}"/>
              </a:ext>
            </a:extLst>
          </p:cNvPr>
          <p:cNvSpPr/>
          <p:nvPr/>
        </p:nvSpPr>
        <p:spPr>
          <a:xfrm>
            <a:off x="10861675" y="2457130"/>
            <a:ext cx="949325" cy="949325"/>
          </a:xfrm>
          <a:prstGeom prst="roundRect">
            <a:avLst/>
          </a:prstGeom>
          <a:solidFill>
            <a:schemeClr val="bg2">
              <a:lumMod val="50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FINISH</a:t>
            </a:r>
          </a:p>
        </p:txBody>
      </p:sp>
      <p:cxnSp>
        <p:nvCxnSpPr>
          <p:cNvPr id="24" name="Straight Arrow Connector 23">
            <a:extLst>
              <a:ext uri="{FF2B5EF4-FFF2-40B4-BE49-F238E27FC236}">
                <a16:creationId xmlns:a16="http://schemas.microsoft.com/office/drawing/2014/main" id="{EA3ECD1D-D74E-4B39-BCA8-C60197CB9062}"/>
              </a:ext>
            </a:extLst>
          </p:cNvPr>
          <p:cNvCxnSpPr>
            <a:endCxn id="12" idx="1"/>
          </p:cNvCxnSpPr>
          <p:nvPr/>
        </p:nvCxnSpPr>
        <p:spPr>
          <a:xfrm>
            <a:off x="1330325" y="2930525"/>
            <a:ext cx="1435100" cy="0"/>
          </a:xfrm>
          <a:prstGeom prst="straightConnector1">
            <a:avLst/>
          </a:prstGeom>
          <a:ln w="12700">
            <a:solidFill>
              <a:schemeClr val="bg2"/>
            </a:solidFill>
            <a:tailEnd type="triangle"/>
          </a:ln>
        </p:spPr>
        <p:style>
          <a:lnRef idx="1">
            <a:schemeClr val="accent1"/>
          </a:lnRef>
          <a:fillRef idx="0">
            <a:schemeClr val="accent1"/>
          </a:fillRef>
          <a:effectRef idx="0">
            <a:schemeClr val="accent1"/>
          </a:effectRef>
          <a:fontRef idx="minor">
            <a:schemeClr val="tx1"/>
          </a:fontRef>
        </p:style>
      </p:cxnSp>
      <p:cxnSp>
        <p:nvCxnSpPr>
          <p:cNvPr id="25" name="Straight Arrow Connector 24">
            <a:extLst>
              <a:ext uri="{FF2B5EF4-FFF2-40B4-BE49-F238E27FC236}">
                <a16:creationId xmlns:a16="http://schemas.microsoft.com/office/drawing/2014/main" id="{5FA021E7-481B-4963-8D98-5BD9F9B73419}"/>
              </a:ext>
            </a:extLst>
          </p:cNvPr>
          <p:cNvCxnSpPr>
            <a:cxnSpLocks/>
            <a:stCxn id="14" idx="2"/>
            <a:endCxn id="15" idx="0"/>
          </p:cNvCxnSpPr>
          <p:nvPr/>
        </p:nvCxnSpPr>
        <p:spPr>
          <a:xfrm>
            <a:off x="5938838" y="2587623"/>
            <a:ext cx="0" cy="685801"/>
          </a:xfrm>
          <a:prstGeom prst="straightConnector1">
            <a:avLst/>
          </a:prstGeom>
          <a:ln w="12700">
            <a:solidFill>
              <a:schemeClr val="bg2"/>
            </a:solidFill>
            <a:tailEnd type="triangle"/>
          </a:ln>
        </p:spPr>
        <p:style>
          <a:lnRef idx="1">
            <a:schemeClr val="accent1"/>
          </a:lnRef>
          <a:fillRef idx="0">
            <a:schemeClr val="accent1"/>
          </a:fillRef>
          <a:effectRef idx="0">
            <a:schemeClr val="accent1"/>
          </a:effectRef>
          <a:fontRef idx="minor">
            <a:schemeClr val="tx1"/>
          </a:fontRef>
        </p:style>
      </p:cxnSp>
      <p:cxnSp>
        <p:nvCxnSpPr>
          <p:cNvPr id="26" name="Straight Arrow Connector 25">
            <a:extLst>
              <a:ext uri="{FF2B5EF4-FFF2-40B4-BE49-F238E27FC236}">
                <a16:creationId xmlns:a16="http://schemas.microsoft.com/office/drawing/2014/main" id="{CDA71513-9A38-4783-84BD-2C7702CC23BC}"/>
              </a:ext>
            </a:extLst>
          </p:cNvPr>
          <p:cNvCxnSpPr>
            <a:cxnSpLocks/>
            <a:endCxn id="18" idx="1"/>
          </p:cNvCxnSpPr>
          <p:nvPr/>
        </p:nvCxnSpPr>
        <p:spPr>
          <a:xfrm flipV="1">
            <a:off x="6534150" y="4566917"/>
            <a:ext cx="1628775" cy="787720"/>
          </a:xfrm>
          <a:prstGeom prst="straightConnector1">
            <a:avLst/>
          </a:prstGeom>
          <a:ln w="12700">
            <a:solidFill>
              <a:schemeClr val="bg2"/>
            </a:solidFill>
            <a:tailEnd type="triangle"/>
          </a:ln>
        </p:spPr>
        <p:style>
          <a:lnRef idx="1">
            <a:schemeClr val="accent1"/>
          </a:lnRef>
          <a:fillRef idx="0">
            <a:schemeClr val="accent1"/>
          </a:fillRef>
          <a:effectRef idx="0">
            <a:schemeClr val="accent1"/>
          </a:effectRef>
          <a:fontRef idx="minor">
            <a:schemeClr val="tx1"/>
          </a:fontRef>
        </p:style>
      </p:cxnSp>
      <p:grpSp>
        <p:nvGrpSpPr>
          <p:cNvPr id="27" name="Group 26">
            <a:extLst>
              <a:ext uri="{FF2B5EF4-FFF2-40B4-BE49-F238E27FC236}">
                <a16:creationId xmlns:a16="http://schemas.microsoft.com/office/drawing/2014/main" id="{4036A49A-7829-4F2B-9FA2-FE5AFD61FC0C}"/>
              </a:ext>
            </a:extLst>
          </p:cNvPr>
          <p:cNvGrpSpPr/>
          <p:nvPr/>
        </p:nvGrpSpPr>
        <p:grpSpPr>
          <a:xfrm>
            <a:off x="374849" y="3829059"/>
            <a:ext cx="2152253" cy="2028816"/>
            <a:chOff x="332936" y="2627766"/>
            <a:chExt cx="2926080" cy="2028816"/>
          </a:xfrm>
        </p:grpSpPr>
        <p:sp>
          <p:nvSpPr>
            <p:cNvPr id="28" name="TextBox 27">
              <a:extLst>
                <a:ext uri="{FF2B5EF4-FFF2-40B4-BE49-F238E27FC236}">
                  <a16:creationId xmlns:a16="http://schemas.microsoft.com/office/drawing/2014/main" id="{2F077EE6-675A-4FE5-BF15-FDF12227B49F}"/>
                </a:ext>
              </a:extLst>
            </p:cNvPr>
            <p:cNvSpPr txBox="1"/>
            <p:nvPr/>
          </p:nvSpPr>
          <p:spPr>
            <a:xfrm>
              <a:off x="332936" y="2627766"/>
              <a:ext cx="2926080" cy="461665"/>
            </a:xfrm>
            <a:prstGeom prst="rect">
              <a:avLst/>
            </a:prstGeom>
            <a:noFill/>
          </p:spPr>
          <p:txBody>
            <a:bodyPr wrap="square" lIns="0" rIns="0" rtlCol="0" anchor="b">
              <a:spAutoFit/>
            </a:bodyPr>
            <a:lstStyle/>
            <a:p>
              <a:r>
                <a:rPr lang="en-US" sz="2400" b="1" noProof="1">
                  <a:solidFill>
                    <a:schemeClr val="bg1"/>
                  </a:solidFill>
                </a:rPr>
                <a:t>Lorem Ipsum</a:t>
              </a:r>
            </a:p>
          </p:txBody>
        </p:sp>
        <p:sp>
          <p:nvSpPr>
            <p:cNvPr id="29" name="TextBox 28">
              <a:extLst>
                <a:ext uri="{FF2B5EF4-FFF2-40B4-BE49-F238E27FC236}">
                  <a16:creationId xmlns:a16="http://schemas.microsoft.com/office/drawing/2014/main" id="{649780D8-CFC2-48C6-ADAB-CB0DBA0FE60D}"/>
                </a:ext>
              </a:extLst>
            </p:cNvPr>
            <p:cNvSpPr txBox="1"/>
            <p:nvPr/>
          </p:nvSpPr>
          <p:spPr>
            <a:xfrm>
              <a:off x="332936" y="3086922"/>
              <a:ext cx="2926080" cy="1569660"/>
            </a:xfrm>
            <a:prstGeom prst="rect">
              <a:avLst/>
            </a:prstGeom>
            <a:noFill/>
          </p:spPr>
          <p:txBody>
            <a:bodyPr wrap="square" lIns="0" rIns="0" rtlCol="0" anchor="t">
              <a:spAutoFit/>
            </a:bodyPr>
            <a:lstStyle/>
            <a:p>
              <a:pPr algn="just">
                <a:spcAft>
                  <a:spcPts val="1200"/>
                </a:spcAft>
              </a:pPr>
              <a:r>
                <a:rPr lang="en-US" sz="1200" noProof="1">
                  <a:solidFill>
                    <a:schemeClr val="bg1">
                      <a:lumMod val="75000"/>
                    </a:schemeClr>
                  </a:solidFill>
                </a:rPr>
                <a:t>Lorem ipsum dolor sit amet, consectetur adipiscing elit, sed do eiusmod tempor incididunt ut labore et dolore magna aliqua. Ut enim ad minim veniam, quis nostrud exercitation ullamco laboris nisi ut aliquip ex ea commodo consequat.</a:t>
              </a:r>
            </a:p>
          </p:txBody>
        </p:sp>
      </p:grpSp>
      <p:grpSp>
        <p:nvGrpSpPr>
          <p:cNvPr id="30" name="Group 29">
            <a:extLst>
              <a:ext uri="{FF2B5EF4-FFF2-40B4-BE49-F238E27FC236}">
                <a16:creationId xmlns:a16="http://schemas.microsoft.com/office/drawing/2014/main" id="{6167D9B0-05D2-4A83-8571-399F47DE7274}"/>
              </a:ext>
            </a:extLst>
          </p:cNvPr>
          <p:cNvGrpSpPr/>
          <p:nvPr/>
        </p:nvGrpSpPr>
        <p:grpSpPr>
          <a:xfrm>
            <a:off x="9664898" y="3866354"/>
            <a:ext cx="2152253" cy="2028816"/>
            <a:chOff x="332936" y="2627766"/>
            <a:chExt cx="2926080" cy="2028816"/>
          </a:xfrm>
        </p:grpSpPr>
        <p:sp>
          <p:nvSpPr>
            <p:cNvPr id="31" name="TextBox 30">
              <a:extLst>
                <a:ext uri="{FF2B5EF4-FFF2-40B4-BE49-F238E27FC236}">
                  <a16:creationId xmlns:a16="http://schemas.microsoft.com/office/drawing/2014/main" id="{2635292C-9C6B-4EC3-A4B8-2368791CBDE6}"/>
                </a:ext>
              </a:extLst>
            </p:cNvPr>
            <p:cNvSpPr txBox="1"/>
            <p:nvPr/>
          </p:nvSpPr>
          <p:spPr>
            <a:xfrm>
              <a:off x="332936" y="2627766"/>
              <a:ext cx="2926080" cy="461665"/>
            </a:xfrm>
            <a:prstGeom prst="rect">
              <a:avLst/>
            </a:prstGeom>
            <a:noFill/>
          </p:spPr>
          <p:txBody>
            <a:bodyPr wrap="square" lIns="0" rIns="0" rtlCol="0" anchor="b">
              <a:spAutoFit/>
            </a:bodyPr>
            <a:lstStyle/>
            <a:p>
              <a:pPr algn="r"/>
              <a:r>
                <a:rPr lang="en-US" sz="2400" b="1" noProof="1">
                  <a:solidFill>
                    <a:schemeClr val="bg1"/>
                  </a:solidFill>
                </a:rPr>
                <a:t>Lorem Ipsum</a:t>
              </a:r>
            </a:p>
          </p:txBody>
        </p:sp>
        <p:sp>
          <p:nvSpPr>
            <p:cNvPr id="32" name="TextBox 31">
              <a:extLst>
                <a:ext uri="{FF2B5EF4-FFF2-40B4-BE49-F238E27FC236}">
                  <a16:creationId xmlns:a16="http://schemas.microsoft.com/office/drawing/2014/main" id="{AD00B751-AB34-4BE9-B3B6-32CEAB6662E0}"/>
                </a:ext>
              </a:extLst>
            </p:cNvPr>
            <p:cNvSpPr txBox="1"/>
            <p:nvPr/>
          </p:nvSpPr>
          <p:spPr>
            <a:xfrm>
              <a:off x="332936" y="3086922"/>
              <a:ext cx="2926080" cy="1569660"/>
            </a:xfrm>
            <a:prstGeom prst="rect">
              <a:avLst/>
            </a:prstGeom>
            <a:noFill/>
          </p:spPr>
          <p:txBody>
            <a:bodyPr wrap="square" lIns="0" rIns="0" rtlCol="0" anchor="t">
              <a:spAutoFit/>
            </a:bodyPr>
            <a:lstStyle/>
            <a:p>
              <a:pPr algn="just">
                <a:spcAft>
                  <a:spcPts val="1200"/>
                </a:spcAft>
              </a:pPr>
              <a:r>
                <a:rPr lang="en-US" sz="1200" noProof="1">
                  <a:solidFill>
                    <a:schemeClr val="bg1">
                      <a:lumMod val="75000"/>
                    </a:schemeClr>
                  </a:solidFill>
                </a:rPr>
                <a:t>Lorem ipsum dolor sit amet, consectetur adipiscing elit, sed do eiusmod tempor incididunt ut labore et dolore magna aliqua. Ut enim ad minim veniam, quis nostrud exercitation ullamco laboris nisi ut aliquip ex ea commodo consequat.</a:t>
              </a:r>
            </a:p>
          </p:txBody>
        </p:sp>
      </p:grpSp>
      <p:pic>
        <p:nvPicPr>
          <p:cNvPr id="34" name="Graphic 33" descr="Bullseye with solid fill">
            <a:extLst>
              <a:ext uri="{FF2B5EF4-FFF2-40B4-BE49-F238E27FC236}">
                <a16:creationId xmlns:a16="http://schemas.microsoft.com/office/drawing/2014/main" id="{1F7353ED-9EC8-4460-8679-21EE845449DD}"/>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5551486" y="4995862"/>
            <a:ext cx="774700" cy="774700"/>
          </a:xfrm>
          <a:prstGeom prst="rect">
            <a:avLst/>
          </a:prstGeom>
        </p:spPr>
      </p:pic>
      <p:pic>
        <p:nvPicPr>
          <p:cNvPr id="36" name="Graphic 35" descr="Downward trend graph with solid fill">
            <a:extLst>
              <a:ext uri="{FF2B5EF4-FFF2-40B4-BE49-F238E27FC236}">
                <a16:creationId xmlns:a16="http://schemas.microsoft.com/office/drawing/2014/main" id="{26D75397-68AA-491D-8572-D9B97630DD31}"/>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2852737" y="2543173"/>
            <a:ext cx="774700" cy="774700"/>
          </a:xfrm>
          <a:prstGeom prst="rect">
            <a:avLst/>
          </a:prstGeom>
          <a:effectLst>
            <a:outerShdw blurRad="50800" dist="38100" dir="2700000" algn="tl" rotWithShape="0">
              <a:prstClr val="black">
                <a:alpha val="40000"/>
              </a:prstClr>
            </a:outerShdw>
          </a:effectLst>
        </p:spPr>
      </p:pic>
      <p:pic>
        <p:nvPicPr>
          <p:cNvPr id="38" name="Graphic 37" descr="Exponential Graph with solid fill">
            <a:extLst>
              <a:ext uri="{FF2B5EF4-FFF2-40B4-BE49-F238E27FC236}">
                <a16:creationId xmlns:a16="http://schemas.microsoft.com/office/drawing/2014/main" id="{1316E8C6-3CDD-42F2-8B96-D2E53FB7586B}"/>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8249444" y="2543173"/>
            <a:ext cx="774700" cy="774700"/>
          </a:xfrm>
          <a:prstGeom prst="rect">
            <a:avLst/>
          </a:prstGeom>
        </p:spPr>
      </p:pic>
      <p:pic>
        <p:nvPicPr>
          <p:cNvPr id="40" name="Graphic 39" descr="Good Idea with solid fill">
            <a:extLst>
              <a:ext uri="{FF2B5EF4-FFF2-40B4-BE49-F238E27FC236}">
                <a16:creationId xmlns:a16="http://schemas.microsoft.com/office/drawing/2014/main" id="{31E8CEFA-2963-4A5C-B612-4486A7CB5550}"/>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8255371" y="4175747"/>
            <a:ext cx="774700" cy="774700"/>
          </a:xfrm>
          <a:prstGeom prst="rect">
            <a:avLst/>
          </a:prstGeom>
          <a:effectLst>
            <a:outerShdw blurRad="50800" dist="38100" dir="2700000" algn="tl" rotWithShape="0">
              <a:prstClr val="black">
                <a:alpha val="40000"/>
              </a:prstClr>
            </a:outerShdw>
          </a:effectLst>
        </p:spPr>
      </p:pic>
      <p:pic>
        <p:nvPicPr>
          <p:cNvPr id="42" name="Graphic 41" descr="Research with solid fill">
            <a:extLst>
              <a:ext uri="{FF2B5EF4-FFF2-40B4-BE49-F238E27FC236}">
                <a16:creationId xmlns:a16="http://schemas.microsoft.com/office/drawing/2014/main" id="{FE50EB99-8D2F-4BE7-88DC-99218FAE31C4}"/>
              </a:ext>
            </a:extLst>
          </p:cNvPr>
          <p:cNvPicPr>
            <a:picLocks noChangeAspect="1"/>
          </p:cNvPicPr>
          <p:nvPr/>
        </p:nvPicPr>
        <p:blipFill>
          <a:blip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p:blipFill>
        <p:spPr>
          <a:xfrm>
            <a:off x="2852737" y="4175747"/>
            <a:ext cx="774700" cy="774700"/>
          </a:xfrm>
          <a:prstGeom prst="rect">
            <a:avLst/>
          </a:prstGeom>
        </p:spPr>
      </p:pic>
      <p:pic>
        <p:nvPicPr>
          <p:cNvPr id="44" name="Graphic 43" descr="Scientific Thought with solid fill">
            <a:extLst>
              <a:ext uri="{FF2B5EF4-FFF2-40B4-BE49-F238E27FC236}">
                <a16:creationId xmlns:a16="http://schemas.microsoft.com/office/drawing/2014/main" id="{42C02490-4545-469C-989E-9BF3513D36E6}"/>
              </a:ext>
            </a:extLst>
          </p:cNvPr>
          <p:cNvPicPr>
            <a:picLocks noChangeAspect="1"/>
          </p:cNvPicPr>
          <p:nvPr/>
        </p:nvPicPr>
        <p:blipFill>
          <a:blip r:embed="rId13">
            <a:extLst>
              <a:ext uri="{28A0092B-C50C-407E-A947-70E740481C1C}">
                <a14:useLocalDpi xmlns:a14="http://schemas.microsoft.com/office/drawing/2010/main" val="0"/>
              </a:ext>
              <a:ext uri="{96DAC541-7B7A-43D3-8B79-37D633B846F1}">
                <asvg:svgBlip xmlns:asvg="http://schemas.microsoft.com/office/drawing/2016/SVG/main" r:embed="rId14"/>
              </a:ext>
            </a:extLst>
          </a:blip>
          <a:stretch>
            <a:fillRect/>
          </a:stretch>
        </p:blipFill>
        <p:spPr>
          <a:xfrm>
            <a:off x="5551486" y="3360736"/>
            <a:ext cx="774700" cy="774700"/>
          </a:xfrm>
          <a:prstGeom prst="rect">
            <a:avLst/>
          </a:prstGeom>
        </p:spPr>
      </p:pic>
      <p:pic>
        <p:nvPicPr>
          <p:cNvPr id="46" name="Graphic 45" descr="Stopwatch 66% with solid fill">
            <a:extLst>
              <a:ext uri="{FF2B5EF4-FFF2-40B4-BE49-F238E27FC236}">
                <a16:creationId xmlns:a16="http://schemas.microsoft.com/office/drawing/2014/main" id="{8823C585-B539-4773-BFFB-75C6BDDF198F}"/>
              </a:ext>
            </a:extLst>
          </p:cNvPr>
          <p:cNvPicPr>
            <a:picLocks noChangeAspect="1"/>
          </p:cNvPicPr>
          <p:nvPr/>
        </p:nvPicPr>
        <p:blipFill>
          <a:blip r:embed="rId15">
            <a:extLst>
              <a:ext uri="{28A0092B-C50C-407E-A947-70E740481C1C}">
                <a14:useLocalDpi xmlns:a14="http://schemas.microsoft.com/office/drawing/2010/main" val="0"/>
              </a:ext>
              <a:ext uri="{96DAC541-7B7A-43D3-8B79-37D633B846F1}">
                <asvg:svgBlip xmlns:asvg="http://schemas.microsoft.com/office/drawing/2016/SVG/main" r:embed="rId16"/>
              </a:ext>
            </a:extLst>
          </a:blip>
          <a:stretch>
            <a:fillRect/>
          </a:stretch>
        </p:blipFill>
        <p:spPr>
          <a:xfrm>
            <a:off x="5551486" y="1725608"/>
            <a:ext cx="774700" cy="774700"/>
          </a:xfrm>
          <a:prstGeom prst="rect">
            <a:avLst/>
          </a:prstGeom>
        </p:spPr>
      </p:pic>
    </p:spTree>
    <p:extLst>
      <p:ext uri="{BB962C8B-B14F-4D97-AF65-F5344CB8AC3E}">
        <p14:creationId xmlns:p14="http://schemas.microsoft.com/office/powerpoint/2010/main" val="364917822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442999800"/>
      </p:ext>
    </p:extLst>
  </p:cSld>
  <p:clrMapOvr>
    <a:masterClrMapping/>
  </p:clrMapOvr>
</p:sld>
</file>

<file path=ppt/theme/theme1.xml><?xml version="1.0" encoding="utf-8"?>
<a:theme xmlns:a="http://schemas.openxmlformats.org/drawingml/2006/main" name="Template PresentationGO">
  <a:themeElements>
    <a:clrScheme name="PGO2">
      <a:dk1>
        <a:sysClr val="windowText" lastClr="000000"/>
      </a:dk1>
      <a:lt1>
        <a:sysClr val="window" lastClr="FFFFFF"/>
      </a:lt1>
      <a:dk2>
        <a:srgbClr val="063951"/>
      </a:dk2>
      <a:lt2>
        <a:srgbClr val="D3D3D3"/>
      </a:lt2>
      <a:accent1>
        <a:srgbClr val="3A5C84"/>
      </a:accent1>
      <a:accent2>
        <a:srgbClr val="F7931F"/>
      </a:accent2>
      <a:accent3>
        <a:srgbClr val="4CC1EF"/>
      </a:accent3>
      <a:accent4>
        <a:srgbClr val="FFCC4C"/>
      </a:accent4>
      <a:accent5>
        <a:srgbClr val="C13018"/>
      </a:accent5>
      <a:accent6>
        <a:srgbClr val="A2B969"/>
      </a:accent6>
      <a:hlink>
        <a:srgbClr val="6C2B43"/>
      </a:hlink>
      <a:folHlink>
        <a:srgbClr val="6C2B43"/>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plate PresentationGO Dark">
  <a:themeElements>
    <a:clrScheme name="PGO2">
      <a:dk1>
        <a:sysClr val="windowText" lastClr="000000"/>
      </a:dk1>
      <a:lt1>
        <a:sysClr val="window" lastClr="FFFFFF"/>
      </a:lt1>
      <a:dk2>
        <a:srgbClr val="063951"/>
      </a:dk2>
      <a:lt2>
        <a:srgbClr val="D3D3D3"/>
      </a:lt2>
      <a:accent1>
        <a:srgbClr val="3A5C84"/>
      </a:accent1>
      <a:accent2>
        <a:srgbClr val="F7931F"/>
      </a:accent2>
      <a:accent3>
        <a:srgbClr val="4CC1EF"/>
      </a:accent3>
      <a:accent4>
        <a:srgbClr val="FFCC4C"/>
      </a:accent4>
      <a:accent5>
        <a:srgbClr val="C13018"/>
      </a:accent5>
      <a:accent6>
        <a:srgbClr val="A2B969"/>
      </a:accent6>
      <a:hlink>
        <a:srgbClr val="6C2B43"/>
      </a:hlink>
      <a:folHlink>
        <a:srgbClr val="6C2B43"/>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TEMPLATE-PGO(16_9)</Template>
  <TotalTime>8486</TotalTime>
  <Words>235</Words>
  <PresentationFormat>Widescreen</PresentationFormat>
  <Paragraphs>20</Paragraphs>
  <Slides>3</Slides>
  <Notes>3</Notes>
  <HiddenSlides>0</HiddenSlides>
  <MMClips>0</MMClips>
  <ScaleCrop>false</ScaleCrop>
  <HeadingPairs>
    <vt:vector size="6" baseType="variant">
      <vt:variant>
        <vt:lpstr>Fonts Used</vt:lpstr>
      </vt:variant>
      <vt:variant>
        <vt:i4>5</vt:i4>
      </vt:variant>
      <vt:variant>
        <vt:lpstr>Theme</vt:lpstr>
      </vt:variant>
      <vt:variant>
        <vt:i4>3</vt:i4>
      </vt:variant>
      <vt:variant>
        <vt:lpstr>Slide Titles</vt:lpstr>
      </vt:variant>
      <vt:variant>
        <vt:i4>3</vt:i4>
      </vt:variant>
    </vt:vector>
  </HeadingPairs>
  <TitlesOfParts>
    <vt:vector size="11" baseType="lpstr">
      <vt:lpstr>Arial</vt:lpstr>
      <vt:lpstr>Calibri</vt:lpstr>
      <vt:lpstr>Calibri Light</vt:lpstr>
      <vt:lpstr>Helvetica</vt:lpstr>
      <vt:lpstr>Open Sans</vt:lpstr>
      <vt:lpstr>Template PresentationGO</vt:lpstr>
      <vt:lpstr>Template PresentationGO Dark</vt:lpstr>
      <vt:lpstr>Custom Design</vt:lpstr>
      <vt:lpstr>Bending Process with Cubes – Slide Template</vt:lpstr>
      <vt:lpstr>Bending Process with Cubes – Slide Template</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Bending Process with Cubes</dc:title>
  <dc:creator>PresentationGO.com</dc:creator>
  <dc:description>© Copyright PresentationGO.com</dc:description>
  <dcterms:created xsi:type="dcterms:W3CDTF">2014-11-26T05:14:11Z</dcterms:created>
  <dcterms:modified xsi:type="dcterms:W3CDTF">2021-03-22T19:33:48Z</dcterms:modified>
  <cp:category>Charts &amp; Diagrams</cp:category>
</cp:coreProperties>
</file>