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6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22.svg"/><Relationship Id="rId4" Type="http://schemas.openxmlformats.org/officeDocument/2006/relationships/image" Target="../media/image20.svg"/><Relationship Id="rId9" Type="http://schemas.openxmlformats.org/officeDocument/2006/relationships/image" Target="../media/image21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4ED6CD0-37CE-49B5-94E1-D5EFC64B4A4A}"/>
              </a:ext>
            </a:extLst>
          </p:cNvPr>
          <p:cNvSpPr/>
          <p:nvPr/>
        </p:nvSpPr>
        <p:spPr>
          <a:xfrm>
            <a:off x="3324436" y="3189918"/>
            <a:ext cx="1245173" cy="1100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8" extrusionOk="0">
                <a:moveTo>
                  <a:pt x="21600" y="13591"/>
                </a:moveTo>
                <a:lnTo>
                  <a:pt x="21600" y="3347"/>
                </a:lnTo>
                <a:cubicBezTo>
                  <a:pt x="21600" y="1332"/>
                  <a:pt x="20024" y="-242"/>
                  <a:pt x="18222" y="31"/>
                </a:cubicBezTo>
                <a:lnTo>
                  <a:pt x="2608" y="2256"/>
                </a:lnTo>
                <a:cubicBezTo>
                  <a:pt x="1107" y="2466"/>
                  <a:pt x="0" y="3893"/>
                  <a:pt x="0" y="5573"/>
                </a:cubicBezTo>
                <a:lnTo>
                  <a:pt x="0" y="12332"/>
                </a:lnTo>
                <a:cubicBezTo>
                  <a:pt x="0" y="14095"/>
                  <a:pt x="1220" y="15543"/>
                  <a:pt x="2777" y="15669"/>
                </a:cubicBezTo>
                <a:lnTo>
                  <a:pt x="15426" y="16677"/>
                </a:lnTo>
                <a:lnTo>
                  <a:pt x="15895" y="21358"/>
                </a:lnTo>
                <a:lnTo>
                  <a:pt x="18316" y="16908"/>
                </a:lnTo>
                <a:lnTo>
                  <a:pt x="18391" y="16908"/>
                </a:lnTo>
                <a:cubicBezTo>
                  <a:pt x="20136" y="17076"/>
                  <a:pt x="21600" y="15543"/>
                  <a:pt x="21600" y="1359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BC46000-4148-48F7-A1C5-3923CEEE6A3E}"/>
              </a:ext>
            </a:extLst>
          </p:cNvPr>
          <p:cNvSpPr/>
          <p:nvPr/>
        </p:nvSpPr>
        <p:spPr>
          <a:xfrm>
            <a:off x="5736891" y="3049280"/>
            <a:ext cx="948126" cy="851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7" h="21374" extrusionOk="0">
                <a:moveTo>
                  <a:pt x="17552" y="19"/>
                </a:moveTo>
                <a:lnTo>
                  <a:pt x="3467" y="1567"/>
                </a:lnTo>
                <a:cubicBezTo>
                  <a:pt x="1503" y="1785"/>
                  <a:pt x="0" y="3632"/>
                  <a:pt x="0" y="5860"/>
                </a:cubicBezTo>
                <a:lnTo>
                  <a:pt x="0" y="12951"/>
                </a:lnTo>
                <a:cubicBezTo>
                  <a:pt x="0" y="15315"/>
                  <a:pt x="1721" y="17244"/>
                  <a:pt x="3830" y="17244"/>
                </a:cubicBezTo>
                <a:lnTo>
                  <a:pt x="4048" y="17244"/>
                </a:lnTo>
                <a:lnTo>
                  <a:pt x="6303" y="21374"/>
                </a:lnTo>
                <a:lnTo>
                  <a:pt x="6715" y="17244"/>
                </a:lnTo>
                <a:lnTo>
                  <a:pt x="15758" y="17244"/>
                </a:lnTo>
                <a:cubicBezTo>
                  <a:pt x="17624" y="17244"/>
                  <a:pt x="19248" y="15750"/>
                  <a:pt x="19588" y="13685"/>
                </a:cubicBezTo>
                <a:lnTo>
                  <a:pt x="21188" y="4474"/>
                </a:lnTo>
                <a:cubicBezTo>
                  <a:pt x="21600" y="2002"/>
                  <a:pt x="19782" y="-226"/>
                  <a:pt x="17552" y="1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E9570E-37BC-4BB8-8D59-97CE330E4492}"/>
              </a:ext>
            </a:extLst>
          </p:cNvPr>
          <p:cNvSpPr/>
          <p:nvPr/>
        </p:nvSpPr>
        <p:spPr>
          <a:xfrm>
            <a:off x="3638164" y="2454281"/>
            <a:ext cx="541604" cy="715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5" h="20898" extrusionOk="0">
                <a:moveTo>
                  <a:pt x="6902" y="214"/>
                </a:moveTo>
                <a:cubicBezTo>
                  <a:pt x="3337" y="-702"/>
                  <a:pt x="-355" y="1445"/>
                  <a:pt x="27" y="4256"/>
                </a:cubicBezTo>
                <a:lnTo>
                  <a:pt x="1088" y="12340"/>
                </a:lnTo>
                <a:cubicBezTo>
                  <a:pt x="1300" y="14045"/>
                  <a:pt x="3040" y="15435"/>
                  <a:pt x="5289" y="15751"/>
                </a:cubicBezTo>
                <a:lnTo>
                  <a:pt x="6689" y="15940"/>
                </a:lnTo>
                <a:lnTo>
                  <a:pt x="7411" y="20898"/>
                </a:lnTo>
                <a:lnTo>
                  <a:pt x="10975" y="16572"/>
                </a:lnTo>
                <a:lnTo>
                  <a:pt x="15092" y="17140"/>
                </a:lnTo>
                <a:cubicBezTo>
                  <a:pt x="18274" y="17582"/>
                  <a:pt x="21245" y="15782"/>
                  <a:pt x="21245" y="13351"/>
                </a:cubicBezTo>
                <a:lnTo>
                  <a:pt x="21245" y="6688"/>
                </a:lnTo>
                <a:cubicBezTo>
                  <a:pt x="21245" y="5045"/>
                  <a:pt x="19845" y="3561"/>
                  <a:pt x="17765" y="3024"/>
                </a:cubicBezTo>
                <a:lnTo>
                  <a:pt x="6902" y="21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F62853-8329-41B9-8A7D-5449FC7811DD}"/>
              </a:ext>
            </a:extLst>
          </p:cNvPr>
          <p:cNvSpPr/>
          <p:nvPr/>
        </p:nvSpPr>
        <p:spPr>
          <a:xfrm>
            <a:off x="3941073" y="1621281"/>
            <a:ext cx="988781" cy="110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13" y="17157"/>
                </a:moveTo>
                <a:lnTo>
                  <a:pt x="7657" y="21600"/>
                </a:lnTo>
                <a:lnTo>
                  <a:pt x="10327" y="17665"/>
                </a:lnTo>
                <a:cubicBezTo>
                  <a:pt x="10493" y="17665"/>
                  <a:pt x="10635" y="17686"/>
                  <a:pt x="10800" y="17686"/>
                </a:cubicBezTo>
                <a:cubicBezTo>
                  <a:pt x="16755" y="17686"/>
                  <a:pt x="21600" y="13730"/>
                  <a:pt x="21600" y="8843"/>
                </a:cubicBezTo>
                <a:cubicBezTo>
                  <a:pt x="21600" y="3956"/>
                  <a:pt x="16779" y="0"/>
                  <a:pt x="10800" y="0"/>
                </a:cubicBezTo>
                <a:cubicBezTo>
                  <a:pt x="4845" y="0"/>
                  <a:pt x="0" y="3956"/>
                  <a:pt x="0" y="8843"/>
                </a:cubicBezTo>
                <a:cubicBezTo>
                  <a:pt x="24" y="12693"/>
                  <a:pt x="2978" y="15930"/>
                  <a:pt x="7113" y="1715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D62E0-9B5E-4846-9A91-FD39A88FD848}"/>
              </a:ext>
            </a:extLst>
          </p:cNvPr>
          <p:cNvSpPr/>
          <p:nvPr/>
        </p:nvSpPr>
        <p:spPr>
          <a:xfrm>
            <a:off x="5444800" y="3968826"/>
            <a:ext cx="655587" cy="718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10782" y="0"/>
                </a:moveTo>
                <a:cubicBezTo>
                  <a:pt x="4804" y="0"/>
                  <a:pt x="0" y="4424"/>
                  <a:pt x="0" y="9857"/>
                </a:cubicBezTo>
                <a:cubicBezTo>
                  <a:pt x="0" y="12524"/>
                  <a:pt x="1174" y="14931"/>
                  <a:pt x="3025" y="16720"/>
                </a:cubicBezTo>
                <a:lnTo>
                  <a:pt x="3630" y="21600"/>
                </a:lnTo>
                <a:lnTo>
                  <a:pt x="5658" y="18542"/>
                </a:lnTo>
                <a:cubicBezTo>
                  <a:pt x="7188" y="19290"/>
                  <a:pt x="8932" y="19713"/>
                  <a:pt x="10782" y="19713"/>
                </a:cubicBezTo>
                <a:cubicBezTo>
                  <a:pt x="16760" y="19713"/>
                  <a:pt x="21564" y="15289"/>
                  <a:pt x="21564" y="9857"/>
                </a:cubicBezTo>
                <a:cubicBezTo>
                  <a:pt x="21600" y="4424"/>
                  <a:pt x="16760" y="0"/>
                  <a:pt x="1078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280399E-05D1-42F0-85AB-8D4220DE53B5}"/>
              </a:ext>
            </a:extLst>
          </p:cNvPr>
          <p:cNvSpPr/>
          <p:nvPr/>
        </p:nvSpPr>
        <p:spPr>
          <a:xfrm>
            <a:off x="5661163" y="2259554"/>
            <a:ext cx="642600" cy="785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45" y="14876"/>
                </a:moveTo>
                <a:lnTo>
                  <a:pt x="3854" y="21600"/>
                </a:lnTo>
                <a:lnTo>
                  <a:pt x="7164" y="17137"/>
                </a:lnTo>
                <a:cubicBezTo>
                  <a:pt x="8291" y="17464"/>
                  <a:pt x="9527" y="17673"/>
                  <a:pt x="10800" y="17673"/>
                </a:cubicBezTo>
                <a:cubicBezTo>
                  <a:pt x="16764" y="17673"/>
                  <a:pt x="21600" y="13716"/>
                  <a:pt x="21600" y="8836"/>
                </a:cubicBezTo>
                <a:cubicBezTo>
                  <a:pt x="21600" y="3957"/>
                  <a:pt x="16764" y="0"/>
                  <a:pt x="10800" y="0"/>
                </a:cubicBezTo>
                <a:cubicBezTo>
                  <a:pt x="4836" y="0"/>
                  <a:pt x="0" y="3957"/>
                  <a:pt x="0" y="8836"/>
                </a:cubicBezTo>
                <a:cubicBezTo>
                  <a:pt x="36" y="11187"/>
                  <a:pt x="1127" y="13299"/>
                  <a:pt x="2945" y="148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08029FB-6F1F-4BB6-88A0-EBFE78EA74E1}"/>
              </a:ext>
            </a:extLst>
          </p:cNvPr>
          <p:cNvSpPr/>
          <p:nvPr/>
        </p:nvSpPr>
        <p:spPr>
          <a:xfrm>
            <a:off x="4838982" y="2540826"/>
            <a:ext cx="673976" cy="803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65" extrusionOk="0">
                <a:moveTo>
                  <a:pt x="0" y="6119"/>
                </a:moveTo>
                <a:lnTo>
                  <a:pt x="0" y="17017"/>
                </a:lnTo>
                <a:cubicBezTo>
                  <a:pt x="0" y="19433"/>
                  <a:pt x="2912" y="21146"/>
                  <a:pt x="5755" y="20416"/>
                </a:cubicBezTo>
                <a:lnTo>
                  <a:pt x="15151" y="17944"/>
                </a:lnTo>
                <a:lnTo>
                  <a:pt x="17335" y="20865"/>
                </a:lnTo>
                <a:lnTo>
                  <a:pt x="17821" y="17242"/>
                </a:lnTo>
                <a:lnTo>
                  <a:pt x="18549" y="17045"/>
                </a:lnTo>
                <a:cubicBezTo>
                  <a:pt x="20352" y="16568"/>
                  <a:pt x="21600" y="15191"/>
                  <a:pt x="21600" y="13646"/>
                </a:cubicBezTo>
                <a:lnTo>
                  <a:pt x="21600" y="3563"/>
                </a:lnTo>
                <a:cubicBezTo>
                  <a:pt x="21600" y="1259"/>
                  <a:pt x="18930" y="-454"/>
                  <a:pt x="16157" y="108"/>
                </a:cubicBezTo>
                <a:lnTo>
                  <a:pt x="3329" y="2664"/>
                </a:lnTo>
                <a:cubicBezTo>
                  <a:pt x="1387" y="3029"/>
                  <a:pt x="0" y="4461"/>
                  <a:pt x="0" y="61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656BEEE-2B97-4539-98BF-5DF240533DED}"/>
              </a:ext>
            </a:extLst>
          </p:cNvPr>
          <p:cNvSpPr/>
          <p:nvPr/>
        </p:nvSpPr>
        <p:spPr>
          <a:xfrm>
            <a:off x="2664528" y="2183827"/>
            <a:ext cx="800999" cy="956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481" extrusionOk="0">
                <a:moveTo>
                  <a:pt x="21398" y="13487"/>
                </a:moveTo>
                <a:lnTo>
                  <a:pt x="20501" y="3161"/>
                </a:lnTo>
                <a:cubicBezTo>
                  <a:pt x="20357" y="1460"/>
                  <a:pt x="18708" y="148"/>
                  <a:pt x="16684" y="100"/>
                </a:cubicBezTo>
                <a:lnTo>
                  <a:pt x="11104" y="2"/>
                </a:lnTo>
                <a:cubicBezTo>
                  <a:pt x="5002" y="-119"/>
                  <a:pt x="0" y="3987"/>
                  <a:pt x="0" y="9114"/>
                </a:cubicBezTo>
                <a:lnTo>
                  <a:pt x="0" y="10572"/>
                </a:lnTo>
                <a:cubicBezTo>
                  <a:pt x="0" y="12394"/>
                  <a:pt x="1504" y="13973"/>
                  <a:pt x="3586" y="14386"/>
                </a:cubicBezTo>
                <a:lnTo>
                  <a:pt x="12116" y="16063"/>
                </a:lnTo>
                <a:lnTo>
                  <a:pt x="16048" y="21481"/>
                </a:lnTo>
                <a:lnTo>
                  <a:pt x="16655" y="16937"/>
                </a:lnTo>
                <a:cubicBezTo>
                  <a:pt x="19229" y="17399"/>
                  <a:pt x="21600" y="15674"/>
                  <a:pt x="21398" y="13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0B7941C-492F-4022-9BBB-D637E4181111}"/>
              </a:ext>
            </a:extLst>
          </p:cNvPr>
          <p:cNvSpPr/>
          <p:nvPr/>
        </p:nvSpPr>
        <p:spPr>
          <a:xfrm>
            <a:off x="4763254" y="3925552"/>
            <a:ext cx="534323" cy="857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4" h="21378" extrusionOk="0">
                <a:moveTo>
                  <a:pt x="21084" y="14070"/>
                </a:moveTo>
                <a:lnTo>
                  <a:pt x="21084" y="3985"/>
                </a:lnTo>
                <a:cubicBezTo>
                  <a:pt x="21084" y="2340"/>
                  <a:pt x="19120" y="965"/>
                  <a:pt x="16559" y="776"/>
                </a:cubicBezTo>
                <a:lnTo>
                  <a:pt x="5631" y="21"/>
                </a:lnTo>
                <a:cubicBezTo>
                  <a:pt x="2259" y="-222"/>
                  <a:pt x="-516" y="1666"/>
                  <a:pt x="82" y="3769"/>
                </a:cubicBezTo>
                <a:lnTo>
                  <a:pt x="2472" y="12425"/>
                </a:lnTo>
                <a:cubicBezTo>
                  <a:pt x="2771" y="13504"/>
                  <a:pt x="3923" y="14421"/>
                  <a:pt x="5546" y="14852"/>
                </a:cubicBezTo>
                <a:lnTo>
                  <a:pt x="9942" y="15985"/>
                </a:lnTo>
                <a:lnTo>
                  <a:pt x="10882" y="21378"/>
                </a:lnTo>
                <a:lnTo>
                  <a:pt x="14894" y="17198"/>
                </a:lnTo>
                <a:cubicBezTo>
                  <a:pt x="18011" y="17630"/>
                  <a:pt x="21084" y="16174"/>
                  <a:pt x="21084" y="140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822048-9A30-4610-AD27-39AA0821D183}"/>
              </a:ext>
            </a:extLst>
          </p:cNvPr>
          <p:cNvSpPr/>
          <p:nvPr/>
        </p:nvSpPr>
        <p:spPr>
          <a:xfrm>
            <a:off x="5185163" y="4769371"/>
            <a:ext cx="234755" cy="289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50" y="0"/>
                </a:moveTo>
                <a:cubicBezTo>
                  <a:pt x="4778" y="0"/>
                  <a:pt x="0" y="3949"/>
                  <a:pt x="0" y="8704"/>
                </a:cubicBezTo>
                <a:cubicBezTo>
                  <a:pt x="0" y="13540"/>
                  <a:pt x="4877" y="17409"/>
                  <a:pt x="10750" y="17409"/>
                </a:cubicBezTo>
                <a:cubicBezTo>
                  <a:pt x="11348" y="17409"/>
                  <a:pt x="12044" y="17328"/>
                  <a:pt x="12641" y="17248"/>
                </a:cubicBezTo>
                <a:lnTo>
                  <a:pt x="15926" y="21600"/>
                </a:lnTo>
                <a:lnTo>
                  <a:pt x="16723" y="15958"/>
                </a:lnTo>
                <a:cubicBezTo>
                  <a:pt x="19609" y="14427"/>
                  <a:pt x="21600" y="11687"/>
                  <a:pt x="21600" y="8705"/>
                </a:cubicBezTo>
                <a:cubicBezTo>
                  <a:pt x="21501" y="3869"/>
                  <a:pt x="16723" y="0"/>
                  <a:pt x="107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B462333-FF61-4F4E-9809-F28A7EE5ADC6}"/>
              </a:ext>
            </a:extLst>
          </p:cNvPr>
          <p:cNvSpPr/>
          <p:nvPr/>
        </p:nvSpPr>
        <p:spPr>
          <a:xfrm>
            <a:off x="5444799" y="5007371"/>
            <a:ext cx="174176" cy="229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68"/>
                  <a:pt x="0" y="8151"/>
                </a:cubicBezTo>
                <a:cubicBezTo>
                  <a:pt x="0" y="12634"/>
                  <a:pt x="4830" y="16302"/>
                  <a:pt x="10733" y="16302"/>
                </a:cubicBezTo>
                <a:cubicBezTo>
                  <a:pt x="11269" y="16302"/>
                  <a:pt x="11672" y="16200"/>
                  <a:pt x="12209" y="16200"/>
                </a:cubicBezTo>
                <a:lnTo>
                  <a:pt x="16636" y="21600"/>
                </a:lnTo>
                <a:lnTo>
                  <a:pt x="17709" y="14366"/>
                </a:lnTo>
                <a:cubicBezTo>
                  <a:pt x="20124" y="12838"/>
                  <a:pt x="21600" y="10596"/>
                  <a:pt x="21600" y="8151"/>
                </a:cubicBezTo>
                <a:cubicBezTo>
                  <a:pt x="21466" y="3668"/>
                  <a:pt x="16636" y="0"/>
                  <a:pt x="1073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9A6FC38-6D30-4726-8540-75D4BA7DB0EA}"/>
              </a:ext>
            </a:extLst>
          </p:cNvPr>
          <p:cNvSpPr/>
          <p:nvPr/>
        </p:nvSpPr>
        <p:spPr>
          <a:xfrm>
            <a:off x="6126345" y="3839008"/>
            <a:ext cx="173091" cy="235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60" y="0"/>
                  <a:pt x="0" y="3567"/>
                  <a:pt x="0" y="7927"/>
                </a:cubicBezTo>
                <a:cubicBezTo>
                  <a:pt x="0" y="10701"/>
                  <a:pt x="2025" y="13178"/>
                  <a:pt x="4995" y="14565"/>
                </a:cubicBezTo>
                <a:lnTo>
                  <a:pt x="6075" y="21600"/>
                </a:lnTo>
                <a:lnTo>
                  <a:pt x="10800" y="15853"/>
                </a:lnTo>
                <a:cubicBezTo>
                  <a:pt x="16740" y="15853"/>
                  <a:pt x="21600" y="12286"/>
                  <a:pt x="21600" y="7927"/>
                </a:cubicBezTo>
                <a:cubicBezTo>
                  <a:pt x="21600" y="3567"/>
                  <a:pt x="16740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BE774C-612C-4267-B21F-4FB92DFCC672}"/>
              </a:ext>
            </a:extLst>
          </p:cNvPr>
          <p:cNvSpPr/>
          <p:nvPr/>
        </p:nvSpPr>
        <p:spPr>
          <a:xfrm>
            <a:off x="4460345" y="4185189"/>
            <a:ext cx="174173" cy="23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51"/>
                  <a:pt x="0" y="8113"/>
                </a:cubicBezTo>
                <a:cubicBezTo>
                  <a:pt x="0" y="12372"/>
                  <a:pt x="4427" y="15820"/>
                  <a:pt x="9928" y="16225"/>
                </a:cubicBezTo>
                <a:lnTo>
                  <a:pt x="14221" y="21600"/>
                </a:lnTo>
                <a:lnTo>
                  <a:pt x="15160" y="15617"/>
                </a:lnTo>
                <a:cubicBezTo>
                  <a:pt x="18917" y="14299"/>
                  <a:pt x="21600" y="11561"/>
                  <a:pt x="21600" y="8214"/>
                </a:cubicBezTo>
                <a:cubicBezTo>
                  <a:pt x="21466" y="3651"/>
                  <a:pt x="16770" y="0"/>
                  <a:pt x="1073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A5602A7-D749-491C-B2DF-6212310E001A}"/>
              </a:ext>
            </a:extLst>
          </p:cNvPr>
          <p:cNvSpPr/>
          <p:nvPr/>
        </p:nvSpPr>
        <p:spPr>
          <a:xfrm>
            <a:off x="3465074" y="3006008"/>
            <a:ext cx="173091" cy="231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40" y="13828"/>
                </a:moveTo>
                <a:lnTo>
                  <a:pt x="4320" y="21600"/>
                </a:lnTo>
                <a:lnTo>
                  <a:pt x="8775" y="16049"/>
                </a:lnTo>
                <a:cubicBezTo>
                  <a:pt x="9450" y="16150"/>
                  <a:pt x="10125" y="16150"/>
                  <a:pt x="10800" y="16150"/>
                </a:cubicBezTo>
                <a:cubicBezTo>
                  <a:pt x="16740" y="16150"/>
                  <a:pt x="21600" y="12516"/>
                  <a:pt x="21600" y="8075"/>
                </a:cubicBezTo>
                <a:cubicBezTo>
                  <a:pt x="21600" y="3634"/>
                  <a:pt x="16740" y="0"/>
                  <a:pt x="10800" y="0"/>
                </a:cubicBezTo>
                <a:cubicBezTo>
                  <a:pt x="4860" y="0"/>
                  <a:pt x="0" y="3634"/>
                  <a:pt x="0" y="8075"/>
                </a:cubicBezTo>
                <a:cubicBezTo>
                  <a:pt x="135" y="10295"/>
                  <a:pt x="1350" y="12314"/>
                  <a:pt x="3240" y="138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14EAED8-57C0-4438-B5AF-15409517AA0C}"/>
              </a:ext>
            </a:extLst>
          </p:cNvPr>
          <p:cNvSpPr/>
          <p:nvPr/>
        </p:nvSpPr>
        <p:spPr>
          <a:xfrm>
            <a:off x="4817345" y="3525282"/>
            <a:ext cx="233677" cy="32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00" y="0"/>
                  <a:pt x="0" y="3540"/>
                  <a:pt x="0" y="7802"/>
                </a:cubicBezTo>
                <a:cubicBezTo>
                  <a:pt x="0" y="10547"/>
                  <a:pt x="1900" y="12931"/>
                  <a:pt x="4800" y="14304"/>
                </a:cubicBezTo>
                <a:lnTo>
                  <a:pt x="5900" y="21600"/>
                </a:lnTo>
                <a:lnTo>
                  <a:pt x="11000" y="15604"/>
                </a:lnTo>
                <a:cubicBezTo>
                  <a:pt x="16900" y="15532"/>
                  <a:pt x="21600" y="12064"/>
                  <a:pt x="21600" y="7802"/>
                </a:cubicBezTo>
                <a:cubicBezTo>
                  <a:pt x="21600" y="3540"/>
                  <a:pt x="1680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EA7555E-8266-4F00-BC4B-8D25B833EEE1}"/>
              </a:ext>
            </a:extLst>
          </p:cNvPr>
          <p:cNvSpPr/>
          <p:nvPr/>
        </p:nvSpPr>
        <p:spPr>
          <a:xfrm>
            <a:off x="6310253" y="2724736"/>
            <a:ext cx="233730" cy="30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3290" y="14247"/>
                </a:moveTo>
                <a:lnTo>
                  <a:pt x="4385" y="21600"/>
                </a:lnTo>
                <a:lnTo>
                  <a:pt x="8566" y="16391"/>
                </a:lnTo>
                <a:cubicBezTo>
                  <a:pt x="9263" y="16468"/>
                  <a:pt x="10059" y="16545"/>
                  <a:pt x="10756" y="16545"/>
                </a:cubicBezTo>
                <a:cubicBezTo>
                  <a:pt x="16728" y="16545"/>
                  <a:pt x="21506" y="12791"/>
                  <a:pt x="21506" y="8272"/>
                </a:cubicBezTo>
                <a:cubicBezTo>
                  <a:pt x="21506" y="3677"/>
                  <a:pt x="16629" y="0"/>
                  <a:pt x="10756" y="0"/>
                </a:cubicBezTo>
                <a:cubicBezTo>
                  <a:pt x="4883" y="0"/>
                  <a:pt x="5" y="3753"/>
                  <a:pt x="5" y="8272"/>
                </a:cubicBezTo>
                <a:cubicBezTo>
                  <a:pt x="-94" y="10570"/>
                  <a:pt x="1299" y="12715"/>
                  <a:pt x="3290" y="142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FA02ACD-8C28-4152-8005-B875F7294DD1}"/>
              </a:ext>
            </a:extLst>
          </p:cNvPr>
          <p:cNvSpPr/>
          <p:nvPr/>
        </p:nvSpPr>
        <p:spPr>
          <a:xfrm>
            <a:off x="5217618" y="3438736"/>
            <a:ext cx="425189" cy="55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600" extrusionOk="0">
                <a:moveTo>
                  <a:pt x="10773" y="0"/>
                </a:moveTo>
                <a:cubicBezTo>
                  <a:pt x="4812" y="0"/>
                  <a:pt x="0" y="3698"/>
                  <a:pt x="0" y="8279"/>
                </a:cubicBezTo>
                <a:cubicBezTo>
                  <a:pt x="0" y="12439"/>
                  <a:pt x="3992" y="15885"/>
                  <a:pt x="9187" y="16473"/>
                </a:cubicBezTo>
                <a:lnTo>
                  <a:pt x="13233" y="21600"/>
                </a:lnTo>
                <a:lnTo>
                  <a:pt x="13999" y="16179"/>
                </a:lnTo>
                <a:cubicBezTo>
                  <a:pt x="18374" y="15128"/>
                  <a:pt x="21491" y="11977"/>
                  <a:pt x="21491" y="8279"/>
                </a:cubicBezTo>
                <a:cubicBezTo>
                  <a:pt x="21600" y="3698"/>
                  <a:pt x="16733" y="0"/>
                  <a:pt x="10773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672BE765-F74E-4D1B-AFF7-494639244416}"/>
              </a:ext>
            </a:extLst>
          </p:cNvPr>
          <p:cNvSpPr/>
          <p:nvPr/>
        </p:nvSpPr>
        <p:spPr>
          <a:xfrm>
            <a:off x="3475891" y="1837646"/>
            <a:ext cx="348349" cy="505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95" y="14893"/>
                </a:moveTo>
                <a:lnTo>
                  <a:pt x="15898" y="21600"/>
                </a:lnTo>
                <a:lnTo>
                  <a:pt x="17173" y="13460"/>
                </a:lnTo>
                <a:cubicBezTo>
                  <a:pt x="19856" y="12118"/>
                  <a:pt x="21600" y="9898"/>
                  <a:pt x="21600" y="7447"/>
                </a:cubicBezTo>
                <a:cubicBezTo>
                  <a:pt x="21600" y="3330"/>
                  <a:pt x="16770" y="0"/>
                  <a:pt x="10800" y="0"/>
                </a:cubicBezTo>
                <a:cubicBezTo>
                  <a:pt x="4830" y="0"/>
                  <a:pt x="0" y="3330"/>
                  <a:pt x="0" y="7447"/>
                </a:cubicBezTo>
                <a:cubicBezTo>
                  <a:pt x="0" y="11424"/>
                  <a:pt x="4427" y="14616"/>
                  <a:pt x="9995" y="148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5E3F7C3-7D97-4C2A-9672-E7B466D028FC}"/>
              </a:ext>
            </a:extLst>
          </p:cNvPr>
          <p:cNvSpPr/>
          <p:nvPr/>
        </p:nvSpPr>
        <p:spPr>
          <a:xfrm>
            <a:off x="2989074" y="3590189"/>
            <a:ext cx="246655" cy="307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3879"/>
                  <a:pt x="0" y="8670"/>
                </a:cubicBezTo>
                <a:cubicBezTo>
                  <a:pt x="0" y="13462"/>
                  <a:pt x="4832" y="17341"/>
                  <a:pt x="10800" y="17341"/>
                </a:cubicBezTo>
                <a:cubicBezTo>
                  <a:pt x="11274" y="17341"/>
                  <a:pt x="11747" y="17265"/>
                  <a:pt x="12221" y="17189"/>
                </a:cubicBezTo>
                <a:lnTo>
                  <a:pt x="15537" y="21600"/>
                </a:lnTo>
                <a:lnTo>
                  <a:pt x="16295" y="16124"/>
                </a:lnTo>
                <a:cubicBezTo>
                  <a:pt x="19421" y="14603"/>
                  <a:pt x="21600" y="11865"/>
                  <a:pt x="21600" y="8747"/>
                </a:cubicBezTo>
                <a:cubicBezTo>
                  <a:pt x="21600" y="387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283D662-DA9F-4F16-862D-2B5C9905C296}"/>
              </a:ext>
            </a:extLst>
          </p:cNvPr>
          <p:cNvSpPr/>
          <p:nvPr/>
        </p:nvSpPr>
        <p:spPr>
          <a:xfrm>
            <a:off x="4373800" y="2670646"/>
            <a:ext cx="337527" cy="469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6" y="0"/>
                  <a:pt x="0" y="3484"/>
                  <a:pt x="0" y="7764"/>
                </a:cubicBezTo>
                <a:cubicBezTo>
                  <a:pt x="0" y="12044"/>
                  <a:pt x="4846" y="15528"/>
                  <a:pt x="10800" y="15528"/>
                </a:cubicBezTo>
                <a:cubicBezTo>
                  <a:pt x="10869" y="15528"/>
                  <a:pt x="10869" y="15528"/>
                  <a:pt x="10938" y="15528"/>
                </a:cubicBezTo>
                <a:lnTo>
                  <a:pt x="16061" y="21600"/>
                </a:lnTo>
                <a:lnTo>
                  <a:pt x="17238" y="14035"/>
                </a:lnTo>
                <a:cubicBezTo>
                  <a:pt x="19869" y="12641"/>
                  <a:pt x="21600" y="10352"/>
                  <a:pt x="21600" y="7814"/>
                </a:cubicBezTo>
                <a:cubicBezTo>
                  <a:pt x="21600" y="3484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9FCE852E-9BB5-41F7-B959-E50164858322}"/>
              </a:ext>
            </a:extLst>
          </p:cNvPr>
          <p:cNvSpPr/>
          <p:nvPr/>
        </p:nvSpPr>
        <p:spPr>
          <a:xfrm>
            <a:off x="5087800" y="1848464"/>
            <a:ext cx="574447" cy="615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31" y="16665"/>
                </a:moveTo>
                <a:lnTo>
                  <a:pt x="4271" y="16665"/>
                </a:lnTo>
                <a:lnTo>
                  <a:pt x="4841" y="21600"/>
                </a:lnTo>
                <a:lnTo>
                  <a:pt x="8054" y="16665"/>
                </a:lnTo>
                <a:lnTo>
                  <a:pt x="17451" y="16665"/>
                </a:lnTo>
                <a:cubicBezTo>
                  <a:pt x="19769" y="16665"/>
                  <a:pt x="21600" y="14919"/>
                  <a:pt x="21600" y="12793"/>
                </a:cubicBezTo>
                <a:lnTo>
                  <a:pt x="21600" y="9984"/>
                </a:lnTo>
                <a:cubicBezTo>
                  <a:pt x="21600" y="4479"/>
                  <a:pt x="16800" y="0"/>
                  <a:pt x="10902" y="0"/>
                </a:cubicBezTo>
                <a:lnTo>
                  <a:pt x="4149" y="0"/>
                </a:lnTo>
                <a:cubicBezTo>
                  <a:pt x="1831" y="0"/>
                  <a:pt x="0" y="1746"/>
                  <a:pt x="0" y="3872"/>
                </a:cubicBezTo>
                <a:lnTo>
                  <a:pt x="0" y="12755"/>
                </a:lnTo>
                <a:cubicBezTo>
                  <a:pt x="81" y="14919"/>
                  <a:pt x="1953" y="16665"/>
                  <a:pt x="4231" y="1666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E8CEFF3-D039-48D0-88F1-E12542F65241}"/>
              </a:ext>
            </a:extLst>
          </p:cNvPr>
          <p:cNvSpPr/>
          <p:nvPr/>
        </p:nvSpPr>
        <p:spPr>
          <a:xfrm>
            <a:off x="2458982" y="2941100"/>
            <a:ext cx="636108" cy="800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53" y="16696"/>
                </a:moveTo>
                <a:cubicBezTo>
                  <a:pt x="18514" y="15558"/>
                  <a:pt x="21600" y="12347"/>
                  <a:pt x="21600" y="8582"/>
                </a:cubicBezTo>
                <a:cubicBezTo>
                  <a:pt x="21600" y="3853"/>
                  <a:pt x="16751" y="0"/>
                  <a:pt x="10800" y="0"/>
                </a:cubicBezTo>
                <a:cubicBezTo>
                  <a:pt x="4849" y="0"/>
                  <a:pt x="0" y="3853"/>
                  <a:pt x="0" y="8582"/>
                </a:cubicBezTo>
                <a:cubicBezTo>
                  <a:pt x="0" y="13135"/>
                  <a:pt x="4482" y="16871"/>
                  <a:pt x="10176" y="17134"/>
                </a:cubicBezTo>
                <a:lnTo>
                  <a:pt x="13592" y="21600"/>
                </a:lnTo>
                <a:lnTo>
                  <a:pt x="14253" y="1669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36D0692A-A623-4C01-91CA-1268D1934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5984" y="3044953"/>
            <a:ext cx="462104" cy="462104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77A37E0F-2571-43E9-9452-0E04E039F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1541" y="4056562"/>
            <a:ext cx="462104" cy="462104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EA68892C-80D8-4329-B0D2-C6A4A7F065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43352" y="4029598"/>
            <a:ext cx="441130" cy="441130"/>
          </a:xfrm>
          <a:prstGeom prst="rect">
            <a:avLst/>
          </a:prstGeom>
        </p:spPr>
      </p:pic>
      <p:pic>
        <p:nvPicPr>
          <p:cNvPr id="28" name="Graphic 27" descr="Customer review outline">
            <a:extLst>
              <a:ext uri="{FF2B5EF4-FFF2-40B4-BE49-F238E27FC236}">
                <a16:creationId xmlns:a16="http://schemas.microsoft.com/office/drawing/2014/main" id="{E4091C36-78A4-40A9-BD4F-80F06536EE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99130" y="3175894"/>
            <a:ext cx="423648" cy="423648"/>
          </a:xfrm>
          <a:prstGeom prst="rect">
            <a:avLst/>
          </a:prstGeom>
        </p:spPr>
      </p:pic>
      <p:pic>
        <p:nvPicPr>
          <p:cNvPr id="29" name="Graphic 28" descr="Handshake outline">
            <a:extLst>
              <a:ext uri="{FF2B5EF4-FFF2-40B4-BE49-F238E27FC236}">
                <a16:creationId xmlns:a16="http://schemas.microsoft.com/office/drawing/2014/main" id="{D9ACE74E-A96F-45D4-AD73-40C6C9B7F7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32389" y="2339724"/>
            <a:ext cx="465277" cy="465277"/>
          </a:xfrm>
          <a:prstGeom prst="rect">
            <a:avLst/>
          </a:prstGeom>
        </p:spPr>
      </p:pic>
      <p:pic>
        <p:nvPicPr>
          <p:cNvPr id="30" name="Graphic 29" descr="Postit Notes outline">
            <a:extLst>
              <a:ext uri="{FF2B5EF4-FFF2-40B4-BE49-F238E27FC236}">
                <a16:creationId xmlns:a16="http://schemas.microsoft.com/office/drawing/2014/main" id="{D0EF4C3A-6F92-48DE-9CE6-DC347A5D015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77557" y="1901275"/>
            <a:ext cx="394932" cy="394932"/>
          </a:xfrm>
          <a:prstGeom prst="rect">
            <a:avLst/>
          </a:prstGeom>
        </p:spPr>
      </p:pic>
      <p:pic>
        <p:nvPicPr>
          <p:cNvPr id="31" name="Graphic 30" descr="Target Audience outline">
            <a:extLst>
              <a:ext uri="{FF2B5EF4-FFF2-40B4-BE49-F238E27FC236}">
                <a16:creationId xmlns:a16="http://schemas.microsoft.com/office/drawing/2014/main" id="{465F9A69-9C45-4FD7-9636-F59B4DE35D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2056" y="2339724"/>
            <a:ext cx="438202" cy="438202"/>
          </a:xfrm>
          <a:prstGeom prst="rect">
            <a:avLst/>
          </a:prstGeom>
        </p:spPr>
      </p:pic>
      <p:pic>
        <p:nvPicPr>
          <p:cNvPr id="32" name="Graphic 31" descr="Bar graph with downward trend outline">
            <a:extLst>
              <a:ext uri="{FF2B5EF4-FFF2-40B4-BE49-F238E27FC236}">
                <a16:creationId xmlns:a16="http://schemas.microsoft.com/office/drawing/2014/main" id="{59F1CC08-4644-4D65-A699-BA58D33598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11665" y="2511049"/>
            <a:ext cx="438202" cy="43820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BC2604A-45A2-467A-8F11-B65284CDB423}"/>
              </a:ext>
            </a:extLst>
          </p:cNvPr>
          <p:cNvSpPr txBox="1"/>
          <p:nvPr/>
        </p:nvSpPr>
        <p:spPr>
          <a:xfrm>
            <a:off x="3718435" y="3429000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731C6F-0BEA-406D-A5A4-F175393E3D56}"/>
              </a:ext>
            </a:extLst>
          </p:cNvPr>
          <p:cNvSpPr txBox="1"/>
          <p:nvPr/>
        </p:nvSpPr>
        <p:spPr>
          <a:xfrm>
            <a:off x="4206875" y="187778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48ECE8-BF36-4E8E-8F88-8CAC688197EB}"/>
              </a:ext>
            </a:extLst>
          </p:cNvPr>
          <p:cNvSpPr txBox="1"/>
          <p:nvPr/>
        </p:nvSpPr>
        <p:spPr>
          <a:xfrm>
            <a:off x="4935524" y="269421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D72670-3F06-4244-8F3B-36E54A1103A7}"/>
              </a:ext>
            </a:extLst>
          </p:cNvPr>
          <p:cNvSpPr txBox="1"/>
          <p:nvPr/>
        </p:nvSpPr>
        <p:spPr>
          <a:xfrm>
            <a:off x="5220100" y="34534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451A8-7659-46ED-A7FA-82A13ED58C64}"/>
              </a:ext>
            </a:extLst>
          </p:cNvPr>
          <p:cNvGrpSpPr/>
          <p:nvPr/>
        </p:nvGrpSpPr>
        <p:grpSpPr>
          <a:xfrm>
            <a:off x="7018669" y="2056804"/>
            <a:ext cx="1454618" cy="1429280"/>
            <a:chOff x="8921977" y="1435947"/>
            <a:chExt cx="2926080" cy="190570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19DA85-35E3-4C70-80A1-48CB26354CD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B1C5212-903F-4679-9085-66CC7F69E4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951A4F-1CAA-4E3C-822B-5FA13AF4CC7E}"/>
              </a:ext>
            </a:extLst>
          </p:cNvPr>
          <p:cNvGrpSpPr/>
          <p:nvPr/>
        </p:nvGrpSpPr>
        <p:grpSpPr>
          <a:xfrm>
            <a:off x="7018669" y="3724377"/>
            <a:ext cx="1454618" cy="1429280"/>
            <a:chOff x="8921977" y="1435947"/>
            <a:chExt cx="2926080" cy="190570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41CC17-D176-4905-B444-1F642003CAA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4223B4-6DC5-4B4F-815E-FA4851D8E90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A094271-03BC-4361-95D4-BDE0385F5A09}"/>
              </a:ext>
            </a:extLst>
          </p:cNvPr>
          <p:cNvGrpSpPr/>
          <p:nvPr/>
        </p:nvGrpSpPr>
        <p:grpSpPr>
          <a:xfrm>
            <a:off x="670714" y="2056804"/>
            <a:ext cx="1406279" cy="1429280"/>
            <a:chOff x="8921977" y="1435947"/>
            <a:chExt cx="2926080" cy="190570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126E17D-4BFB-4B5F-B290-79464811849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041C77A-0188-4ED5-A706-5FE05C5D527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BCB67CA-E5CB-496C-9336-34550835ED79}"/>
              </a:ext>
            </a:extLst>
          </p:cNvPr>
          <p:cNvGrpSpPr/>
          <p:nvPr/>
        </p:nvGrpSpPr>
        <p:grpSpPr>
          <a:xfrm>
            <a:off x="670714" y="3724377"/>
            <a:ext cx="1406279" cy="1429280"/>
            <a:chOff x="8921977" y="1435947"/>
            <a:chExt cx="2926080" cy="19057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9F113A-F4B0-42BE-84D8-70E7B69CEE1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AB5D087-AFC8-4D4A-A954-2E35DAA50C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Circle">
            <a:extLst>
              <a:ext uri="{FF2B5EF4-FFF2-40B4-BE49-F238E27FC236}">
                <a16:creationId xmlns:a16="http://schemas.microsoft.com/office/drawing/2014/main" id="{5096B7F7-CFC0-448B-83AE-00121A5441E0}"/>
              </a:ext>
            </a:extLst>
          </p:cNvPr>
          <p:cNvSpPr/>
          <p:nvPr/>
        </p:nvSpPr>
        <p:spPr>
          <a:xfrm>
            <a:off x="8495147" y="2093057"/>
            <a:ext cx="267590" cy="267590"/>
          </a:xfrm>
          <a:prstGeom prst="wedgeRoundRectCallout">
            <a:avLst/>
          </a:pr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/>
              <a:t>01</a:t>
            </a:r>
            <a:endParaRPr sz="1050" b="1" dirty="0"/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9E37238E-F056-4F30-BEFB-01F80E20EA32}"/>
              </a:ext>
            </a:extLst>
          </p:cNvPr>
          <p:cNvSpPr/>
          <p:nvPr/>
        </p:nvSpPr>
        <p:spPr>
          <a:xfrm>
            <a:off x="382946" y="3773773"/>
            <a:ext cx="267590" cy="267590"/>
          </a:xfrm>
          <a:prstGeom prst="wedgeRoundRectCallou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>
                <a:solidFill>
                  <a:schemeClr val="bg1"/>
                </a:solidFill>
              </a:rPr>
              <a:t>03</a:t>
            </a:r>
            <a:endParaRPr sz="1050" b="1" dirty="0">
              <a:solidFill>
                <a:schemeClr val="bg1"/>
              </a:solidFill>
            </a:endParaRP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7436E55E-95E5-42BE-B981-883F9B518DA5}"/>
              </a:ext>
            </a:extLst>
          </p:cNvPr>
          <p:cNvSpPr/>
          <p:nvPr/>
        </p:nvSpPr>
        <p:spPr>
          <a:xfrm>
            <a:off x="8495147" y="3773773"/>
            <a:ext cx="267590" cy="267590"/>
          </a:xfrm>
          <a:prstGeom prst="wedgeRoundRectCallou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C3D88BC-186A-41A6-B6D0-25563826DE04}"/>
              </a:ext>
            </a:extLst>
          </p:cNvPr>
          <p:cNvSpPr/>
          <p:nvPr/>
        </p:nvSpPr>
        <p:spPr>
          <a:xfrm>
            <a:off x="382946" y="2093057"/>
            <a:ext cx="267590" cy="267590"/>
          </a:xfrm>
          <a:prstGeom prst="wedgeRoundRectCallou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Speech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4ED6CD0-37CE-49B5-94E1-D5EFC64B4A4A}"/>
              </a:ext>
            </a:extLst>
          </p:cNvPr>
          <p:cNvSpPr/>
          <p:nvPr/>
        </p:nvSpPr>
        <p:spPr>
          <a:xfrm>
            <a:off x="3324436" y="3189918"/>
            <a:ext cx="1245173" cy="1100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8" extrusionOk="0">
                <a:moveTo>
                  <a:pt x="21600" y="13591"/>
                </a:moveTo>
                <a:lnTo>
                  <a:pt x="21600" y="3347"/>
                </a:lnTo>
                <a:cubicBezTo>
                  <a:pt x="21600" y="1332"/>
                  <a:pt x="20024" y="-242"/>
                  <a:pt x="18222" y="31"/>
                </a:cubicBezTo>
                <a:lnTo>
                  <a:pt x="2608" y="2256"/>
                </a:lnTo>
                <a:cubicBezTo>
                  <a:pt x="1107" y="2466"/>
                  <a:pt x="0" y="3893"/>
                  <a:pt x="0" y="5573"/>
                </a:cubicBezTo>
                <a:lnTo>
                  <a:pt x="0" y="12332"/>
                </a:lnTo>
                <a:cubicBezTo>
                  <a:pt x="0" y="14095"/>
                  <a:pt x="1220" y="15543"/>
                  <a:pt x="2777" y="15669"/>
                </a:cubicBezTo>
                <a:lnTo>
                  <a:pt x="15426" y="16677"/>
                </a:lnTo>
                <a:lnTo>
                  <a:pt x="15895" y="21358"/>
                </a:lnTo>
                <a:lnTo>
                  <a:pt x="18316" y="16908"/>
                </a:lnTo>
                <a:lnTo>
                  <a:pt x="18391" y="16908"/>
                </a:lnTo>
                <a:cubicBezTo>
                  <a:pt x="20136" y="17076"/>
                  <a:pt x="21600" y="15543"/>
                  <a:pt x="21600" y="1359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BC46000-4148-48F7-A1C5-3923CEEE6A3E}"/>
              </a:ext>
            </a:extLst>
          </p:cNvPr>
          <p:cNvSpPr/>
          <p:nvPr/>
        </p:nvSpPr>
        <p:spPr>
          <a:xfrm>
            <a:off x="5736891" y="3049280"/>
            <a:ext cx="948126" cy="851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7" h="21374" extrusionOk="0">
                <a:moveTo>
                  <a:pt x="17552" y="19"/>
                </a:moveTo>
                <a:lnTo>
                  <a:pt x="3467" y="1567"/>
                </a:lnTo>
                <a:cubicBezTo>
                  <a:pt x="1503" y="1785"/>
                  <a:pt x="0" y="3632"/>
                  <a:pt x="0" y="5860"/>
                </a:cubicBezTo>
                <a:lnTo>
                  <a:pt x="0" y="12951"/>
                </a:lnTo>
                <a:cubicBezTo>
                  <a:pt x="0" y="15315"/>
                  <a:pt x="1721" y="17244"/>
                  <a:pt x="3830" y="17244"/>
                </a:cubicBezTo>
                <a:lnTo>
                  <a:pt x="4048" y="17244"/>
                </a:lnTo>
                <a:lnTo>
                  <a:pt x="6303" y="21374"/>
                </a:lnTo>
                <a:lnTo>
                  <a:pt x="6715" y="17244"/>
                </a:lnTo>
                <a:lnTo>
                  <a:pt x="15758" y="17244"/>
                </a:lnTo>
                <a:cubicBezTo>
                  <a:pt x="17624" y="17244"/>
                  <a:pt x="19248" y="15750"/>
                  <a:pt x="19588" y="13685"/>
                </a:cubicBezTo>
                <a:lnTo>
                  <a:pt x="21188" y="4474"/>
                </a:lnTo>
                <a:cubicBezTo>
                  <a:pt x="21600" y="2002"/>
                  <a:pt x="19782" y="-226"/>
                  <a:pt x="17552" y="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E9570E-37BC-4BB8-8D59-97CE330E4492}"/>
              </a:ext>
            </a:extLst>
          </p:cNvPr>
          <p:cNvSpPr/>
          <p:nvPr/>
        </p:nvSpPr>
        <p:spPr>
          <a:xfrm>
            <a:off x="3638164" y="2454281"/>
            <a:ext cx="541604" cy="715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5" h="20898" extrusionOk="0">
                <a:moveTo>
                  <a:pt x="6902" y="214"/>
                </a:moveTo>
                <a:cubicBezTo>
                  <a:pt x="3337" y="-702"/>
                  <a:pt x="-355" y="1445"/>
                  <a:pt x="27" y="4256"/>
                </a:cubicBezTo>
                <a:lnTo>
                  <a:pt x="1088" y="12340"/>
                </a:lnTo>
                <a:cubicBezTo>
                  <a:pt x="1300" y="14045"/>
                  <a:pt x="3040" y="15435"/>
                  <a:pt x="5289" y="15751"/>
                </a:cubicBezTo>
                <a:lnTo>
                  <a:pt x="6689" y="15940"/>
                </a:lnTo>
                <a:lnTo>
                  <a:pt x="7411" y="20898"/>
                </a:lnTo>
                <a:lnTo>
                  <a:pt x="10975" y="16572"/>
                </a:lnTo>
                <a:lnTo>
                  <a:pt x="15092" y="17140"/>
                </a:lnTo>
                <a:cubicBezTo>
                  <a:pt x="18274" y="17582"/>
                  <a:pt x="21245" y="15782"/>
                  <a:pt x="21245" y="13351"/>
                </a:cubicBezTo>
                <a:lnTo>
                  <a:pt x="21245" y="6688"/>
                </a:lnTo>
                <a:cubicBezTo>
                  <a:pt x="21245" y="5045"/>
                  <a:pt x="19845" y="3561"/>
                  <a:pt x="17765" y="3024"/>
                </a:cubicBezTo>
                <a:lnTo>
                  <a:pt x="6902" y="21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F62853-8329-41B9-8A7D-5449FC7811DD}"/>
              </a:ext>
            </a:extLst>
          </p:cNvPr>
          <p:cNvSpPr/>
          <p:nvPr/>
        </p:nvSpPr>
        <p:spPr>
          <a:xfrm>
            <a:off x="3941073" y="1621281"/>
            <a:ext cx="988781" cy="1104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13" y="17157"/>
                </a:moveTo>
                <a:lnTo>
                  <a:pt x="7657" y="21600"/>
                </a:lnTo>
                <a:lnTo>
                  <a:pt x="10327" y="17665"/>
                </a:lnTo>
                <a:cubicBezTo>
                  <a:pt x="10493" y="17665"/>
                  <a:pt x="10635" y="17686"/>
                  <a:pt x="10800" y="17686"/>
                </a:cubicBezTo>
                <a:cubicBezTo>
                  <a:pt x="16755" y="17686"/>
                  <a:pt x="21600" y="13730"/>
                  <a:pt x="21600" y="8843"/>
                </a:cubicBezTo>
                <a:cubicBezTo>
                  <a:pt x="21600" y="3956"/>
                  <a:pt x="16779" y="0"/>
                  <a:pt x="10800" y="0"/>
                </a:cubicBezTo>
                <a:cubicBezTo>
                  <a:pt x="4845" y="0"/>
                  <a:pt x="0" y="3956"/>
                  <a:pt x="0" y="8843"/>
                </a:cubicBezTo>
                <a:cubicBezTo>
                  <a:pt x="24" y="12693"/>
                  <a:pt x="2978" y="15930"/>
                  <a:pt x="7113" y="1715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D62E0-9B5E-4846-9A91-FD39A88FD848}"/>
              </a:ext>
            </a:extLst>
          </p:cNvPr>
          <p:cNvSpPr/>
          <p:nvPr/>
        </p:nvSpPr>
        <p:spPr>
          <a:xfrm>
            <a:off x="5444800" y="3968826"/>
            <a:ext cx="655587" cy="718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10782" y="0"/>
                </a:moveTo>
                <a:cubicBezTo>
                  <a:pt x="4804" y="0"/>
                  <a:pt x="0" y="4424"/>
                  <a:pt x="0" y="9857"/>
                </a:cubicBezTo>
                <a:cubicBezTo>
                  <a:pt x="0" y="12524"/>
                  <a:pt x="1174" y="14931"/>
                  <a:pt x="3025" y="16720"/>
                </a:cubicBezTo>
                <a:lnTo>
                  <a:pt x="3630" y="21600"/>
                </a:lnTo>
                <a:lnTo>
                  <a:pt x="5658" y="18542"/>
                </a:lnTo>
                <a:cubicBezTo>
                  <a:pt x="7188" y="19290"/>
                  <a:pt x="8932" y="19713"/>
                  <a:pt x="10782" y="19713"/>
                </a:cubicBezTo>
                <a:cubicBezTo>
                  <a:pt x="16760" y="19713"/>
                  <a:pt x="21564" y="15289"/>
                  <a:pt x="21564" y="9857"/>
                </a:cubicBezTo>
                <a:cubicBezTo>
                  <a:pt x="21600" y="4424"/>
                  <a:pt x="16760" y="0"/>
                  <a:pt x="1078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280399E-05D1-42F0-85AB-8D4220DE53B5}"/>
              </a:ext>
            </a:extLst>
          </p:cNvPr>
          <p:cNvSpPr/>
          <p:nvPr/>
        </p:nvSpPr>
        <p:spPr>
          <a:xfrm>
            <a:off x="5661163" y="2259554"/>
            <a:ext cx="642600" cy="785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945" y="14876"/>
                </a:moveTo>
                <a:lnTo>
                  <a:pt x="3854" y="21600"/>
                </a:lnTo>
                <a:lnTo>
                  <a:pt x="7164" y="17137"/>
                </a:lnTo>
                <a:cubicBezTo>
                  <a:pt x="8291" y="17464"/>
                  <a:pt x="9527" y="17673"/>
                  <a:pt x="10800" y="17673"/>
                </a:cubicBezTo>
                <a:cubicBezTo>
                  <a:pt x="16764" y="17673"/>
                  <a:pt x="21600" y="13716"/>
                  <a:pt x="21600" y="8836"/>
                </a:cubicBezTo>
                <a:cubicBezTo>
                  <a:pt x="21600" y="3957"/>
                  <a:pt x="16764" y="0"/>
                  <a:pt x="10800" y="0"/>
                </a:cubicBezTo>
                <a:cubicBezTo>
                  <a:pt x="4836" y="0"/>
                  <a:pt x="0" y="3957"/>
                  <a:pt x="0" y="8836"/>
                </a:cubicBezTo>
                <a:cubicBezTo>
                  <a:pt x="36" y="11187"/>
                  <a:pt x="1127" y="13299"/>
                  <a:pt x="2945" y="148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C08029FB-6F1F-4BB6-88A0-EBFE78EA74E1}"/>
              </a:ext>
            </a:extLst>
          </p:cNvPr>
          <p:cNvSpPr/>
          <p:nvPr/>
        </p:nvSpPr>
        <p:spPr>
          <a:xfrm>
            <a:off x="4838982" y="2540826"/>
            <a:ext cx="673976" cy="803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865" extrusionOk="0">
                <a:moveTo>
                  <a:pt x="0" y="6119"/>
                </a:moveTo>
                <a:lnTo>
                  <a:pt x="0" y="17017"/>
                </a:lnTo>
                <a:cubicBezTo>
                  <a:pt x="0" y="19433"/>
                  <a:pt x="2912" y="21146"/>
                  <a:pt x="5755" y="20416"/>
                </a:cubicBezTo>
                <a:lnTo>
                  <a:pt x="15151" y="17944"/>
                </a:lnTo>
                <a:lnTo>
                  <a:pt x="17335" y="20865"/>
                </a:lnTo>
                <a:lnTo>
                  <a:pt x="17821" y="17242"/>
                </a:lnTo>
                <a:lnTo>
                  <a:pt x="18549" y="17045"/>
                </a:lnTo>
                <a:cubicBezTo>
                  <a:pt x="20352" y="16568"/>
                  <a:pt x="21600" y="15191"/>
                  <a:pt x="21600" y="13646"/>
                </a:cubicBezTo>
                <a:lnTo>
                  <a:pt x="21600" y="3563"/>
                </a:lnTo>
                <a:cubicBezTo>
                  <a:pt x="21600" y="1259"/>
                  <a:pt x="18930" y="-454"/>
                  <a:pt x="16157" y="108"/>
                </a:cubicBezTo>
                <a:lnTo>
                  <a:pt x="3329" y="2664"/>
                </a:lnTo>
                <a:cubicBezTo>
                  <a:pt x="1387" y="3029"/>
                  <a:pt x="0" y="4461"/>
                  <a:pt x="0" y="61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656BEEE-2B97-4539-98BF-5DF240533DED}"/>
              </a:ext>
            </a:extLst>
          </p:cNvPr>
          <p:cNvSpPr/>
          <p:nvPr/>
        </p:nvSpPr>
        <p:spPr>
          <a:xfrm>
            <a:off x="2664528" y="2183827"/>
            <a:ext cx="800999" cy="9564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0" h="21481" extrusionOk="0">
                <a:moveTo>
                  <a:pt x="21398" y="13487"/>
                </a:moveTo>
                <a:lnTo>
                  <a:pt x="20501" y="3161"/>
                </a:lnTo>
                <a:cubicBezTo>
                  <a:pt x="20357" y="1460"/>
                  <a:pt x="18708" y="148"/>
                  <a:pt x="16684" y="100"/>
                </a:cubicBezTo>
                <a:lnTo>
                  <a:pt x="11104" y="2"/>
                </a:lnTo>
                <a:cubicBezTo>
                  <a:pt x="5002" y="-119"/>
                  <a:pt x="0" y="3987"/>
                  <a:pt x="0" y="9114"/>
                </a:cubicBezTo>
                <a:lnTo>
                  <a:pt x="0" y="10572"/>
                </a:lnTo>
                <a:cubicBezTo>
                  <a:pt x="0" y="12394"/>
                  <a:pt x="1504" y="13973"/>
                  <a:pt x="3586" y="14386"/>
                </a:cubicBezTo>
                <a:lnTo>
                  <a:pt x="12116" y="16063"/>
                </a:lnTo>
                <a:lnTo>
                  <a:pt x="16048" y="21481"/>
                </a:lnTo>
                <a:lnTo>
                  <a:pt x="16655" y="16937"/>
                </a:lnTo>
                <a:cubicBezTo>
                  <a:pt x="19229" y="17399"/>
                  <a:pt x="21600" y="15674"/>
                  <a:pt x="21398" y="1348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50B7941C-492F-4022-9BBB-D637E4181111}"/>
              </a:ext>
            </a:extLst>
          </p:cNvPr>
          <p:cNvSpPr/>
          <p:nvPr/>
        </p:nvSpPr>
        <p:spPr>
          <a:xfrm>
            <a:off x="4763254" y="3925552"/>
            <a:ext cx="534323" cy="8576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4" h="21378" extrusionOk="0">
                <a:moveTo>
                  <a:pt x="21084" y="14070"/>
                </a:moveTo>
                <a:lnTo>
                  <a:pt x="21084" y="3985"/>
                </a:lnTo>
                <a:cubicBezTo>
                  <a:pt x="21084" y="2340"/>
                  <a:pt x="19120" y="965"/>
                  <a:pt x="16559" y="776"/>
                </a:cubicBezTo>
                <a:lnTo>
                  <a:pt x="5631" y="21"/>
                </a:lnTo>
                <a:cubicBezTo>
                  <a:pt x="2259" y="-222"/>
                  <a:pt x="-516" y="1666"/>
                  <a:pt x="82" y="3769"/>
                </a:cubicBezTo>
                <a:lnTo>
                  <a:pt x="2472" y="12425"/>
                </a:lnTo>
                <a:cubicBezTo>
                  <a:pt x="2771" y="13504"/>
                  <a:pt x="3923" y="14421"/>
                  <a:pt x="5546" y="14852"/>
                </a:cubicBezTo>
                <a:lnTo>
                  <a:pt x="9942" y="15985"/>
                </a:lnTo>
                <a:lnTo>
                  <a:pt x="10882" y="21378"/>
                </a:lnTo>
                <a:lnTo>
                  <a:pt x="14894" y="17198"/>
                </a:lnTo>
                <a:cubicBezTo>
                  <a:pt x="18011" y="17630"/>
                  <a:pt x="21084" y="16174"/>
                  <a:pt x="21084" y="140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822048-9A30-4610-AD27-39AA0821D183}"/>
              </a:ext>
            </a:extLst>
          </p:cNvPr>
          <p:cNvSpPr/>
          <p:nvPr/>
        </p:nvSpPr>
        <p:spPr>
          <a:xfrm>
            <a:off x="5185163" y="4769371"/>
            <a:ext cx="234755" cy="2899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50" y="0"/>
                </a:moveTo>
                <a:cubicBezTo>
                  <a:pt x="4778" y="0"/>
                  <a:pt x="0" y="3949"/>
                  <a:pt x="0" y="8704"/>
                </a:cubicBezTo>
                <a:cubicBezTo>
                  <a:pt x="0" y="13540"/>
                  <a:pt x="4877" y="17409"/>
                  <a:pt x="10750" y="17409"/>
                </a:cubicBezTo>
                <a:cubicBezTo>
                  <a:pt x="11348" y="17409"/>
                  <a:pt x="12044" y="17328"/>
                  <a:pt x="12641" y="17248"/>
                </a:cubicBezTo>
                <a:lnTo>
                  <a:pt x="15926" y="21600"/>
                </a:lnTo>
                <a:lnTo>
                  <a:pt x="16723" y="15958"/>
                </a:lnTo>
                <a:cubicBezTo>
                  <a:pt x="19609" y="14427"/>
                  <a:pt x="21600" y="11687"/>
                  <a:pt x="21600" y="8705"/>
                </a:cubicBezTo>
                <a:cubicBezTo>
                  <a:pt x="21501" y="3869"/>
                  <a:pt x="16723" y="0"/>
                  <a:pt x="1075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EB462333-FF61-4F4E-9809-F28A7EE5ADC6}"/>
              </a:ext>
            </a:extLst>
          </p:cNvPr>
          <p:cNvSpPr/>
          <p:nvPr/>
        </p:nvSpPr>
        <p:spPr>
          <a:xfrm>
            <a:off x="5444799" y="5007371"/>
            <a:ext cx="174176" cy="229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68"/>
                  <a:pt x="0" y="8151"/>
                </a:cubicBezTo>
                <a:cubicBezTo>
                  <a:pt x="0" y="12634"/>
                  <a:pt x="4830" y="16302"/>
                  <a:pt x="10733" y="16302"/>
                </a:cubicBezTo>
                <a:cubicBezTo>
                  <a:pt x="11269" y="16302"/>
                  <a:pt x="11672" y="16200"/>
                  <a:pt x="12209" y="16200"/>
                </a:cubicBezTo>
                <a:lnTo>
                  <a:pt x="16636" y="21600"/>
                </a:lnTo>
                <a:lnTo>
                  <a:pt x="17709" y="14366"/>
                </a:lnTo>
                <a:cubicBezTo>
                  <a:pt x="20124" y="12838"/>
                  <a:pt x="21600" y="10596"/>
                  <a:pt x="21600" y="8151"/>
                </a:cubicBezTo>
                <a:cubicBezTo>
                  <a:pt x="21466" y="3668"/>
                  <a:pt x="16636" y="0"/>
                  <a:pt x="1073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9A6FC38-6D30-4726-8540-75D4BA7DB0EA}"/>
              </a:ext>
            </a:extLst>
          </p:cNvPr>
          <p:cNvSpPr/>
          <p:nvPr/>
        </p:nvSpPr>
        <p:spPr>
          <a:xfrm>
            <a:off x="6126345" y="3839008"/>
            <a:ext cx="173091" cy="235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60" y="0"/>
                  <a:pt x="0" y="3567"/>
                  <a:pt x="0" y="7927"/>
                </a:cubicBezTo>
                <a:cubicBezTo>
                  <a:pt x="0" y="10701"/>
                  <a:pt x="2025" y="13178"/>
                  <a:pt x="4995" y="14565"/>
                </a:cubicBezTo>
                <a:lnTo>
                  <a:pt x="6075" y="21600"/>
                </a:lnTo>
                <a:lnTo>
                  <a:pt x="10800" y="15853"/>
                </a:lnTo>
                <a:cubicBezTo>
                  <a:pt x="16740" y="15853"/>
                  <a:pt x="21600" y="12286"/>
                  <a:pt x="21600" y="7927"/>
                </a:cubicBezTo>
                <a:cubicBezTo>
                  <a:pt x="21600" y="3567"/>
                  <a:pt x="16740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ABE774C-612C-4267-B21F-4FB92DFCC672}"/>
              </a:ext>
            </a:extLst>
          </p:cNvPr>
          <p:cNvSpPr/>
          <p:nvPr/>
        </p:nvSpPr>
        <p:spPr>
          <a:xfrm>
            <a:off x="4460345" y="4185189"/>
            <a:ext cx="174173" cy="230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33" y="0"/>
                </a:moveTo>
                <a:cubicBezTo>
                  <a:pt x="4830" y="0"/>
                  <a:pt x="0" y="3651"/>
                  <a:pt x="0" y="8113"/>
                </a:cubicBezTo>
                <a:cubicBezTo>
                  <a:pt x="0" y="12372"/>
                  <a:pt x="4427" y="15820"/>
                  <a:pt x="9928" y="16225"/>
                </a:cubicBezTo>
                <a:lnTo>
                  <a:pt x="14221" y="21600"/>
                </a:lnTo>
                <a:lnTo>
                  <a:pt x="15160" y="15617"/>
                </a:lnTo>
                <a:cubicBezTo>
                  <a:pt x="18917" y="14299"/>
                  <a:pt x="21600" y="11561"/>
                  <a:pt x="21600" y="8214"/>
                </a:cubicBezTo>
                <a:cubicBezTo>
                  <a:pt x="21466" y="3651"/>
                  <a:pt x="16770" y="0"/>
                  <a:pt x="10733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9A5602A7-D749-491C-B2DF-6212310E001A}"/>
              </a:ext>
            </a:extLst>
          </p:cNvPr>
          <p:cNvSpPr/>
          <p:nvPr/>
        </p:nvSpPr>
        <p:spPr>
          <a:xfrm>
            <a:off x="3465074" y="3006008"/>
            <a:ext cx="173091" cy="2315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40" y="13828"/>
                </a:moveTo>
                <a:lnTo>
                  <a:pt x="4320" y="21600"/>
                </a:lnTo>
                <a:lnTo>
                  <a:pt x="8775" y="16049"/>
                </a:lnTo>
                <a:cubicBezTo>
                  <a:pt x="9450" y="16150"/>
                  <a:pt x="10125" y="16150"/>
                  <a:pt x="10800" y="16150"/>
                </a:cubicBezTo>
                <a:cubicBezTo>
                  <a:pt x="16740" y="16150"/>
                  <a:pt x="21600" y="12516"/>
                  <a:pt x="21600" y="8075"/>
                </a:cubicBezTo>
                <a:cubicBezTo>
                  <a:pt x="21600" y="3634"/>
                  <a:pt x="16740" y="0"/>
                  <a:pt x="10800" y="0"/>
                </a:cubicBezTo>
                <a:cubicBezTo>
                  <a:pt x="4860" y="0"/>
                  <a:pt x="0" y="3634"/>
                  <a:pt x="0" y="8075"/>
                </a:cubicBezTo>
                <a:cubicBezTo>
                  <a:pt x="135" y="10295"/>
                  <a:pt x="1350" y="12314"/>
                  <a:pt x="3240" y="138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14EAED8-57C0-4438-B5AF-15409517AA0C}"/>
              </a:ext>
            </a:extLst>
          </p:cNvPr>
          <p:cNvSpPr/>
          <p:nvPr/>
        </p:nvSpPr>
        <p:spPr>
          <a:xfrm>
            <a:off x="4817345" y="3525282"/>
            <a:ext cx="233677" cy="32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00" y="0"/>
                  <a:pt x="0" y="3540"/>
                  <a:pt x="0" y="7802"/>
                </a:cubicBezTo>
                <a:cubicBezTo>
                  <a:pt x="0" y="10547"/>
                  <a:pt x="1900" y="12931"/>
                  <a:pt x="4800" y="14304"/>
                </a:cubicBezTo>
                <a:lnTo>
                  <a:pt x="5900" y="21600"/>
                </a:lnTo>
                <a:lnTo>
                  <a:pt x="11000" y="15604"/>
                </a:lnTo>
                <a:cubicBezTo>
                  <a:pt x="16900" y="15532"/>
                  <a:pt x="21600" y="12064"/>
                  <a:pt x="21600" y="7802"/>
                </a:cubicBezTo>
                <a:cubicBezTo>
                  <a:pt x="21600" y="3540"/>
                  <a:pt x="16800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EA7555E-8266-4F00-BC4B-8D25B833EEE1}"/>
              </a:ext>
            </a:extLst>
          </p:cNvPr>
          <p:cNvSpPr/>
          <p:nvPr/>
        </p:nvSpPr>
        <p:spPr>
          <a:xfrm>
            <a:off x="6310253" y="2724736"/>
            <a:ext cx="233730" cy="305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6" h="21600" extrusionOk="0">
                <a:moveTo>
                  <a:pt x="3290" y="14247"/>
                </a:moveTo>
                <a:lnTo>
                  <a:pt x="4385" y="21600"/>
                </a:lnTo>
                <a:lnTo>
                  <a:pt x="8566" y="16391"/>
                </a:lnTo>
                <a:cubicBezTo>
                  <a:pt x="9263" y="16468"/>
                  <a:pt x="10059" y="16545"/>
                  <a:pt x="10756" y="16545"/>
                </a:cubicBezTo>
                <a:cubicBezTo>
                  <a:pt x="16728" y="16545"/>
                  <a:pt x="21506" y="12791"/>
                  <a:pt x="21506" y="8272"/>
                </a:cubicBezTo>
                <a:cubicBezTo>
                  <a:pt x="21506" y="3677"/>
                  <a:pt x="16629" y="0"/>
                  <a:pt x="10756" y="0"/>
                </a:cubicBezTo>
                <a:cubicBezTo>
                  <a:pt x="4883" y="0"/>
                  <a:pt x="5" y="3753"/>
                  <a:pt x="5" y="8272"/>
                </a:cubicBezTo>
                <a:cubicBezTo>
                  <a:pt x="-94" y="10570"/>
                  <a:pt x="1299" y="12715"/>
                  <a:pt x="3290" y="1424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BFA02ACD-8C28-4152-8005-B875F7294DD1}"/>
              </a:ext>
            </a:extLst>
          </p:cNvPr>
          <p:cNvSpPr/>
          <p:nvPr/>
        </p:nvSpPr>
        <p:spPr>
          <a:xfrm>
            <a:off x="5217618" y="3438736"/>
            <a:ext cx="425189" cy="5560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600" extrusionOk="0">
                <a:moveTo>
                  <a:pt x="10773" y="0"/>
                </a:moveTo>
                <a:cubicBezTo>
                  <a:pt x="4812" y="0"/>
                  <a:pt x="0" y="3698"/>
                  <a:pt x="0" y="8279"/>
                </a:cubicBezTo>
                <a:cubicBezTo>
                  <a:pt x="0" y="12439"/>
                  <a:pt x="3992" y="15885"/>
                  <a:pt x="9187" y="16473"/>
                </a:cubicBezTo>
                <a:lnTo>
                  <a:pt x="13233" y="21600"/>
                </a:lnTo>
                <a:lnTo>
                  <a:pt x="13999" y="16179"/>
                </a:lnTo>
                <a:cubicBezTo>
                  <a:pt x="18374" y="15128"/>
                  <a:pt x="21491" y="11977"/>
                  <a:pt x="21491" y="8279"/>
                </a:cubicBezTo>
                <a:cubicBezTo>
                  <a:pt x="21600" y="3698"/>
                  <a:pt x="16733" y="0"/>
                  <a:pt x="10773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672BE765-F74E-4D1B-AFF7-494639244416}"/>
              </a:ext>
            </a:extLst>
          </p:cNvPr>
          <p:cNvSpPr/>
          <p:nvPr/>
        </p:nvSpPr>
        <p:spPr>
          <a:xfrm>
            <a:off x="3475891" y="1837646"/>
            <a:ext cx="348349" cy="5052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995" y="14893"/>
                </a:moveTo>
                <a:lnTo>
                  <a:pt x="15898" y="21600"/>
                </a:lnTo>
                <a:lnTo>
                  <a:pt x="17173" y="13460"/>
                </a:lnTo>
                <a:cubicBezTo>
                  <a:pt x="19856" y="12118"/>
                  <a:pt x="21600" y="9898"/>
                  <a:pt x="21600" y="7447"/>
                </a:cubicBezTo>
                <a:cubicBezTo>
                  <a:pt x="21600" y="3330"/>
                  <a:pt x="16770" y="0"/>
                  <a:pt x="10800" y="0"/>
                </a:cubicBezTo>
                <a:cubicBezTo>
                  <a:pt x="4830" y="0"/>
                  <a:pt x="0" y="3330"/>
                  <a:pt x="0" y="7447"/>
                </a:cubicBezTo>
                <a:cubicBezTo>
                  <a:pt x="0" y="11424"/>
                  <a:pt x="4427" y="14616"/>
                  <a:pt x="9995" y="148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55E3F7C3-7D97-4C2A-9672-E7B466D028FC}"/>
              </a:ext>
            </a:extLst>
          </p:cNvPr>
          <p:cNvSpPr/>
          <p:nvPr/>
        </p:nvSpPr>
        <p:spPr>
          <a:xfrm>
            <a:off x="2989074" y="3590189"/>
            <a:ext cx="246655" cy="307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3879"/>
                  <a:pt x="0" y="8670"/>
                </a:cubicBezTo>
                <a:cubicBezTo>
                  <a:pt x="0" y="13462"/>
                  <a:pt x="4832" y="17341"/>
                  <a:pt x="10800" y="17341"/>
                </a:cubicBezTo>
                <a:cubicBezTo>
                  <a:pt x="11274" y="17341"/>
                  <a:pt x="11747" y="17265"/>
                  <a:pt x="12221" y="17189"/>
                </a:cubicBezTo>
                <a:lnTo>
                  <a:pt x="15537" y="21600"/>
                </a:lnTo>
                <a:lnTo>
                  <a:pt x="16295" y="16124"/>
                </a:lnTo>
                <a:cubicBezTo>
                  <a:pt x="19421" y="14603"/>
                  <a:pt x="21600" y="11865"/>
                  <a:pt x="21600" y="8747"/>
                </a:cubicBezTo>
                <a:cubicBezTo>
                  <a:pt x="21600" y="3879"/>
                  <a:pt x="16768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" name="Shape">
            <a:extLst>
              <a:ext uri="{FF2B5EF4-FFF2-40B4-BE49-F238E27FC236}">
                <a16:creationId xmlns:a16="http://schemas.microsoft.com/office/drawing/2014/main" id="{A283D662-DA9F-4F16-862D-2B5C9905C296}"/>
              </a:ext>
            </a:extLst>
          </p:cNvPr>
          <p:cNvSpPr/>
          <p:nvPr/>
        </p:nvSpPr>
        <p:spPr>
          <a:xfrm>
            <a:off x="4373800" y="2670646"/>
            <a:ext cx="337527" cy="469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46" y="0"/>
                  <a:pt x="0" y="3484"/>
                  <a:pt x="0" y="7764"/>
                </a:cubicBezTo>
                <a:cubicBezTo>
                  <a:pt x="0" y="12044"/>
                  <a:pt x="4846" y="15528"/>
                  <a:pt x="10800" y="15528"/>
                </a:cubicBezTo>
                <a:cubicBezTo>
                  <a:pt x="10869" y="15528"/>
                  <a:pt x="10869" y="15528"/>
                  <a:pt x="10938" y="15528"/>
                </a:cubicBezTo>
                <a:lnTo>
                  <a:pt x="16061" y="21600"/>
                </a:lnTo>
                <a:lnTo>
                  <a:pt x="17238" y="14035"/>
                </a:lnTo>
                <a:cubicBezTo>
                  <a:pt x="19869" y="12641"/>
                  <a:pt x="21600" y="10352"/>
                  <a:pt x="21600" y="7814"/>
                </a:cubicBezTo>
                <a:cubicBezTo>
                  <a:pt x="21600" y="3484"/>
                  <a:pt x="16754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9FCE852E-9BB5-41F7-B959-E50164858322}"/>
              </a:ext>
            </a:extLst>
          </p:cNvPr>
          <p:cNvSpPr/>
          <p:nvPr/>
        </p:nvSpPr>
        <p:spPr>
          <a:xfrm>
            <a:off x="5087800" y="1848464"/>
            <a:ext cx="574447" cy="615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231" y="16665"/>
                </a:moveTo>
                <a:lnTo>
                  <a:pt x="4271" y="16665"/>
                </a:lnTo>
                <a:lnTo>
                  <a:pt x="4841" y="21600"/>
                </a:lnTo>
                <a:lnTo>
                  <a:pt x="8054" y="16665"/>
                </a:lnTo>
                <a:lnTo>
                  <a:pt x="17451" y="16665"/>
                </a:lnTo>
                <a:cubicBezTo>
                  <a:pt x="19769" y="16665"/>
                  <a:pt x="21600" y="14919"/>
                  <a:pt x="21600" y="12793"/>
                </a:cubicBezTo>
                <a:lnTo>
                  <a:pt x="21600" y="9984"/>
                </a:lnTo>
                <a:cubicBezTo>
                  <a:pt x="21600" y="4479"/>
                  <a:pt x="16800" y="0"/>
                  <a:pt x="10902" y="0"/>
                </a:cubicBezTo>
                <a:lnTo>
                  <a:pt x="4149" y="0"/>
                </a:lnTo>
                <a:cubicBezTo>
                  <a:pt x="1831" y="0"/>
                  <a:pt x="0" y="1746"/>
                  <a:pt x="0" y="3872"/>
                </a:cubicBezTo>
                <a:lnTo>
                  <a:pt x="0" y="12755"/>
                </a:lnTo>
                <a:cubicBezTo>
                  <a:pt x="81" y="14919"/>
                  <a:pt x="1953" y="16665"/>
                  <a:pt x="4231" y="16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AE8CEFF3-D039-48D0-88F1-E12542F65241}"/>
              </a:ext>
            </a:extLst>
          </p:cNvPr>
          <p:cNvSpPr/>
          <p:nvPr/>
        </p:nvSpPr>
        <p:spPr>
          <a:xfrm>
            <a:off x="2458982" y="2941100"/>
            <a:ext cx="636108" cy="800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53" y="16696"/>
                </a:moveTo>
                <a:cubicBezTo>
                  <a:pt x="18514" y="15558"/>
                  <a:pt x="21600" y="12347"/>
                  <a:pt x="21600" y="8582"/>
                </a:cubicBezTo>
                <a:cubicBezTo>
                  <a:pt x="21600" y="3853"/>
                  <a:pt x="16751" y="0"/>
                  <a:pt x="10800" y="0"/>
                </a:cubicBezTo>
                <a:cubicBezTo>
                  <a:pt x="4849" y="0"/>
                  <a:pt x="0" y="3853"/>
                  <a:pt x="0" y="8582"/>
                </a:cubicBezTo>
                <a:cubicBezTo>
                  <a:pt x="0" y="13135"/>
                  <a:pt x="4482" y="16871"/>
                  <a:pt x="10176" y="17134"/>
                </a:cubicBezTo>
                <a:lnTo>
                  <a:pt x="13592" y="21600"/>
                </a:lnTo>
                <a:lnTo>
                  <a:pt x="14253" y="1669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36D0692A-A623-4C01-91CA-1268D1934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5984" y="3044953"/>
            <a:ext cx="462104" cy="462104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77A37E0F-2571-43E9-9452-0E04E039F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41541" y="4056562"/>
            <a:ext cx="462104" cy="462104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EA68892C-80D8-4329-B0D2-C6A4A7F065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43352" y="4029598"/>
            <a:ext cx="441130" cy="441130"/>
          </a:xfrm>
          <a:prstGeom prst="rect">
            <a:avLst/>
          </a:prstGeom>
        </p:spPr>
      </p:pic>
      <p:pic>
        <p:nvPicPr>
          <p:cNvPr id="28" name="Graphic 27" descr="Customer review outline">
            <a:extLst>
              <a:ext uri="{FF2B5EF4-FFF2-40B4-BE49-F238E27FC236}">
                <a16:creationId xmlns:a16="http://schemas.microsoft.com/office/drawing/2014/main" id="{E4091C36-78A4-40A9-BD4F-80F06536EE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99130" y="3175894"/>
            <a:ext cx="423648" cy="423648"/>
          </a:xfrm>
          <a:prstGeom prst="rect">
            <a:avLst/>
          </a:prstGeom>
        </p:spPr>
      </p:pic>
      <p:pic>
        <p:nvPicPr>
          <p:cNvPr id="29" name="Graphic 28" descr="Handshake outline">
            <a:extLst>
              <a:ext uri="{FF2B5EF4-FFF2-40B4-BE49-F238E27FC236}">
                <a16:creationId xmlns:a16="http://schemas.microsoft.com/office/drawing/2014/main" id="{D9ACE74E-A96F-45D4-AD73-40C6C9B7F71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32389" y="2339724"/>
            <a:ext cx="465277" cy="465277"/>
          </a:xfrm>
          <a:prstGeom prst="rect">
            <a:avLst/>
          </a:prstGeom>
        </p:spPr>
      </p:pic>
      <p:pic>
        <p:nvPicPr>
          <p:cNvPr id="30" name="Graphic 29" descr="Postit Notes outline">
            <a:extLst>
              <a:ext uri="{FF2B5EF4-FFF2-40B4-BE49-F238E27FC236}">
                <a16:creationId xmlns:a16="http://schemas.microsoft.com/office/drawing/2014/main" id="{D0EF4C3A-6F92-48DE-9CE6-DC347A5D015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77557" y="1901275"/>
            <a:ext cx="394932" cy="394932"/>
          </a:xfrm>
          <a:prstGeom prst="rect">
            <a:avLst/>
          </a:prstGeom>
        </p:spPr>
      </p:pic>
      <p:pic>
        <p:nvPicPr>
          <p:cNvPr id="31" name="Graphic 30" descr="Target Audience outline">
            <a:extLst>
              <a:ext uri="{FF2B5EF4-FFF2-40B4-BE49-F238E27FC236}">
                <a16:creationId xmlns:a16="http://schemas.microsoft.com/office/drawing/2014/main" id="{465F9A69-9C45-4FD7-9636-F59B4DE35D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2056" y="2339724"/>
            <a:ext cx="438202" cy="438202"/>
          </a:xfrm>
          <a:prstGeom prst="rect">
            <a:avLst/>
          </a:prstGeom>
        </p:spPr>
      </p:pic>
      <p:pic>
        <p:nvPicPr>
          <p:cNvPr id="32" name="Graphic 31" descr="Bar graph with downward trend outline">
            <a:extLst>
              <a:ext uri="{FF2B5EF4-FFF2-40B4-BE49-F238E27FC236}">
                <a16:creationId xmlns:a16="http://schemas.microsoft.com/office/drawing/2014/main" id="{59F1CC08-4644-4D65-A699-BA58D335989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711665" y="2511049"/>
            <a:ext cx="438202" cy="43820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8BC2604A-45A2-467A-8F11-B65284CDB423}"/>
              </a:ext>
            </a:extLst>
          </p:cNvPr>
          <p:cNvSpPr txBox="1"/>
          <p:nvPr/>
        </p:nvSpPr>
        <p:spPr>
          <a:xfrm>
            <a:off x="3718435" y="3429000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8731C6F-0BEA-406D-A5A4-F175393E3D56}"/>
              </a:ext>
            </a:extLst>
          </p:cNvPr>
          <p:cNvSpPr txBox="1"/>
          <p:nvPr/>
        </p:nvSpPr>
        <p:spPr>
          <a:xfrm>
            <a:off x="4206875" y="1877785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48ECE8-BF36-4E8E-8F88-8CAC688197EB}"/>
              </a:ext>
            </a:extLst>
          </p:cNvPr>
          <p:cNvSpPr txBox="1"/>
          <p:nvPr/>
        </p:nvSpPr>
        <p:spPr>
          <a:xfrm>
            <a:off x="4935524" y="2694214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1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D72670-3F06-4244-8F3B-36E54A1103A7}"/>
              </a:ext>
            </a:extLst>
          </p:cNvPr>
          <p:cNvSpPr txBox="1"/>
          <p:nvPr/>
        </p:nvSpPr>
        <p:spPr>
          <a:xfrm>
            <a:off x="5220100" y="34534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451A8-7659-46ED-A7FA-82A13ED58C64}"/>
              </a:ext>
            </a:extLst>
          </p:cNvPr>
          <p:cNvGrpSpPr/>
          <p:nvPr/>
        </p:nvGrpSpPr>
        <p:grpSpPr>
          <a:xfrm>
            <a:off x="7018669" y="2056804"/>
            <a:ext cx="1454618" cy="1429280"/>
            <a:chOff x="8921977" y="1435947"/>
            <a:chExt cx="2926080" cy="190570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19DA85-35E3-4C70-80A1-48CB26354CDE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B1C5212-903F-4679-9085-66CC7F69E4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951A4F-1CAA-4E3C-822B-5FA13AF4CC7E}"/>
              </a:ext>
            </a:extLst>
          </p:cNvPr>
          <p:cNvGrpSpPr/>
          <p:nvPr/>
        </p:nvGrpSpPr>
        <p:grpSpPr>
          <a:xfrm>
            <a:off x="7018669" y="3724377"/>
            <a:ext cx="1454618" cy="1429280"/>
            <a:chOff x="8921977" y="1435947"/>
            <a:chExt cx="2926080" cy="190570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341CC17-D176-4905-B444-1F642003CAA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A4223B4-6DC5-4B4F-815E-FA4851D8E90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A094271-03BC-4361-95D4-BDE0385F5A09}"/>
              </a:ext>
            </a:extLst>
          </p:cNvPr>
          <p:cNvGrpSpPr/>
          <p:nvPr/>
        </p:nvGrpSpPr>
        <p:grpSpPr>
          <a:xfrm>
            <a:off x="670714" y="2056804"/>
            <a:ext cx="1406279" cy="1429280"/>
            <a:chOff x="8921977" y="1435947"/>
            <a:chExt cx="2926080" cy="190570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126E17D-4BFB-4B5F-B290-79464811849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041C77A-0188-4ED5-A706-5FE05C5D527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BCB67CA-E5CB-496C-9336-34550835ED79}"/>
              </a:ext>
            </a:extLst>
          </p:cNvPr>
          <p:cNvGrpSpPr/>
          <p:nvPr/>
        </p:nvGrpSpPr>
        <p:grpSpPr>
          <a:xfrm>
            <a:off x="670714" y="3724377"/>
            <a:ext cx="1406279" cy="1429280"/>
            <a:chOff x="8921977" y="1435947"/>
            <a:chExt cx="2926080" cy="190570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E9F113A-F4B0-42BE-84D8-70E7B69CEE10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AB5D087-AFC8-4D4A-A954-2E35DAA50C7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9" name="Circle">
            <a:extLst>
              <a:ext uri="{FF2B5EF4-FFF2-40B4-BE49-F238E27FC236}">
                <a16:creationId xmlns:a16="http://schemas.microsoft.com/office/drawing/2014/main" id="{5096B7F7-CFC0-448B-83AE-00121A5441E0}"/>
              </a:ext>
            </a:extLst>
          </p:cNvPr>
          <p:cNvSpPr/>
          <p:nvPr/>
        </p:nvSpPr>
        <p:spPr>
          <a:xfrm>
            <a:off x="8495147" y="2093057"/>
            <a:ext cx="267590" cy="267590"/>
          </a:xfrm>
          <a:prstGeom prst="wedgeRoundRectCallout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9E37238E-F056-4F30-BEFB-01F80E20EA32}"/>
              </a:ext>
            </a:extLst>
          </p:cNvPr>
          <p:cNvSpPr/>
          <p:nvPr/>
        </p:nvSpPr>
        <p:spPr>
          <a:xfrm>
            <a:off x="382946" y="3773773"/>
            <a:ext cx="267590" cy="267590"/>
          </a:xfrm>
          <a:prstGeom prst="wedgeRoundRectCallou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>
                <a:solidFill>
                  <a:schemeClr val="bg1"/>
                </a:solidFill>
              </a:rPr>
              <a:t>03</a:t>
            </a:r>
            <a:endParaRPr sz="1050" b="1" dirty="0">
              <a:solidFill>
                <a:schemeClr val="bg1"/>
              </a:solidFill>
            </a:endParaRPr>
          </a:p>
        </p:txBody>
      </p:sp>
      <p:sp>
        <p:nvSpPr>
          <p:cNvPr id="51" name="Circle">
            <a:extLst>
              <a:ext uri="{FF2B5EF4-FFF2-40B4-BE49-F238E27FC236}">
                <a16:creationId xmlns:a16="http://schemas.microsoft.com/office/drawing/2014/main" id="{7436E55E-95E5-42BE-B981-883F9B518DA5}"/>
              </a:ext>
            </a:extLst>
          </p:cNvPr>
          <p:cNvSpPr/>
          <p:nvPr/>
        </p:nvSpPr>
        <p:spPr>
          <a:xfrm>
            <a:off x="8495147" y="3773773"/>
            <a:ext cx="267590" cy="267590"/>
          </a:xfrm>
          <a:prstGeom prst="wedgeRoundRectCallou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C3D88BC-186A-41A6-B6D0-25563826DE04}"/>
              </a:ext>
            </a:extLst>
          </p:cNvPr>
          <p:cNvSpPr/>
          <p:nvPr/>
        </p:nvSpPr>
        <p:spPr>
          <a:xfrm>
            <a:off x="382946" y="2093057"/>
            <a:ext cx="267590" cy="267590"/>
          </a:xfrm>
          <a:prstGeom prst="wedgeRoundRectCallou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0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41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385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Speech Bubble List – Slide Template</vt:lpstr>
      <vt:lpstr>Speech Bubble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Bubble List</dc:title>
  <dc:creator>PresentationGO.com</dc:creator>
  <dc:description>© Copyright PresentationGO.com</dc:description>
  <cp:lastModifiedBy>Christophe Barroche</cp:lastModifiedBy>
  <cp:revision>14</cp:revision>
  <dcterms:created xsi:type="dcterms:W3CDTF">2014-11-26T05:14:11Z</dcterms:created>
  <dcterms:modified xsi:type="dcterms:W3CDTF">2021-04-08T23:12:08Z</dcterms:modified>
  <cp:category>Text &amp; Tables</cp:category>
</cp:coreProperties>
</file>