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90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70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DE8D9D4-04E4-47B8-8D39-B6655B7CBCCE}"/>
              </a:ext>
            </a:extLst>
          </p:cNvPr>
          <p:cNvSpPr/>
          <p:nvPr/>
        </p:nvSpPr>
        <p:spPr>
          <a:xfrm>
            <a:off x="2327703" y="21394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1B335C6-A822-45AE-89D6-ADE6717AC09D}"/>
              </a:ext>
            </a:extLst>
          </p:cNvPr>
          <p:cNvSpPr/>
          <p:nvPr/>
        </p:nvSpPr>
        <p:spPr>
          <a:xfrm>
            <a:off x="6447223" y="21394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0229BB-30B9-4A4D-8716-88ABCE4B1039}"/>
              </a:ext>
            </a:extLst>
          </p:cNvPr>
          <p:cNvSpPr/>
          <p:nvPr/>
        </p:nvSpPr>
        <p:spPr>
          <a:xfrm>
            <a:off x="2327703" y="3594061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965D35A-1B29-4A3F-9DB2-1DEF4FA0E591}"/>
              </a:ext>
            </a:extLst>
          </p:cNvPr>
          <p:cNvSpPr/>
          <p:nvPr/>
        </p:nvSpPr>
        <p:spPr>
          <a:xfrm>
            <a:off x="6447223" y="3594061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62FB7AB-2FA1-461B-9D67-F46A0911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4 Parts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89337F-6209-4EC4-9933-A4CF6336CA57}"/>
              </a:ext>
            </a:extLst>
          </p:cNvPr>
          <p:cNvGrpSpPr/>
          <p:nvPr/>
        </p:nvGrpSpPr>
        <p:grpSpPr>
          <a:xfrm>
            <a:off x="3065144" y="1919290"/>
            <a:ext cx="3013712" cy="3016565"/>
            <a:chOff x="4086859" y="1416053"/>
            <a:chExt cx="4018282" cy="402208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36C5EB9-96CF-42D8-B5E7-5535A7450EA0}"/>
                </a:ext>
              </a:extLst>
            </p:cNvPr>
            <p:cNvSpPr/>
            <p:nvPr/>
          </p:nvSpPr>
          <p:spPr>
            <a:xfrm>
              <a:off x="4086859" y="14198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103" y="0"/>
                  </a:lnTo>
                  <a:cubicBezTo>
                    <a:pt x="1840" y="0"/>
                    <a:pt x="0" y="1119"/>
                    <a:pt x="0" y="249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374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E39A12-474B-49E5-A56E-126DFAC96890}"/>
                </a:ext>
              </a:extLst>
            </p:cNvPr>
            <p:cNvSpPr/>
            <p:nvPr/>
          </p:nvSpPr>
          <p:spPr>
            <a:xfrm>
              <a:off x="5648960" y="1419860"/>
              <a:ext cx="2452372" cy="1490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4103"/>
                  </a:lnTo>
                  <a:cubicBezTo>
                    <a:pt x="21600" y="1840"/>
                    <a:pt x="20481" y="0"/>
                    <a:pt x="19106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7853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54DC3DB-C50F-4657-BDE9-F88B65FE2960}"/>
                </a:ext>
              </a:extLst>
            </p:cNvPr>
            <p:cNvSpPr/>
            <p:nvPr/>
          </p:nvSpPr>
          <p:spPr>
            <a:xfrm>
              <a:off x="6614159" y="29819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497" y="21600"/>
                  </a:lnTo>
                  <a:cubicBezTo>
                    <a:pt x="19760" y="21600"/>
                    <a:pt x="21600" y="20481"/>
                    <a:pt x="21600" y="1910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785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BC80A7-7228-4836-B58F-F1653B6FD4EF}"/>
                </a:ext>
              </a:extLst>
            </p:cNvPr>
            <p:cNvSpPr/>
            <p:nvPr/>
          </p:nvSpPr>
          <p:spPr>
            <a:xfrm>
              <a:off x="4086860" y="3947160"/>
              <a:ext cx="2452372" cy="149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497"/>
                  </a:lnTo>
                  <a:cubicBezTo>
                    <a:pt x="0" y="19760"/>
                    <a:pt x="1119" y="21600"/>
                    <a:pt x="249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quare">
              <a:extLst>
                <a:ext uri="{FF2B5EF4-FFF2-40B4-BE49-F238E27FC236}">
                  <a16:creationId xmlns:a16="http://schemas.microsoft.com/office/drawing/2014/main" id="{9D858C3C-88F5-4D8D-825A-F6C335245337}"/>
                </a:ext>
              </a:extLst>
            </p:cNvPr>
            <p:cNvSpPr/>
            <p:nvPr/>
          </p:nvSpPr>
          <p:spPr>
            <a:xfrm>
              <a:off x="5648960" y="2981960"/>
              <a:ext cx="891539" cy="8915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8" name="Graphic 7" descr="Checklist outline">
              <a:extLst>
                <a:ext uri="{FF2B5EF4-FFF2-40B4-BE49-F238E27FC236}">
                  <a16:creationId xmlns:a16="http://schemas.microsoft.com/office/drawing/2014/main" id="{1ADAA14C-0542-488F-92CF-9D22D527E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67604" y="4441223"/>
              <a:ext cx="911332" cy="911332"/>
            </a:xfrm>
            <a:prstGeom prst="rect">
              <a:avLst/>
            </a:prstGeom>
          </p:spPr>
        </p:pic>
        <p:pic>
          <p:nvPicPr>
            <p:cNvPr id="9" name="Graphic 8" descr="Handshake outline">
              <a:extLst>
                <a:ext uri="{FF2B5EF4-FFF2-40B4-BE49-F238E27FC236}">
                  <a16:creationId xmlns:a16="http://schemas.microsoft.com/office/drawing/2014/main" id="{15512B53-CB60-4152-A684-5513721C3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54549" y="4473115"/>
              <a:ext cx="961217" cy="961217"/>
            </a:xfrm>
            <a:prstGeom prst="rect">
              <a:avLst/>
            </a:prstGeom>
          </p:spPr>
        </p:pic>
        <p:pic>
          <p:nvPicPr>
            <p:cNvPr id="10" name="Graphic 9" descr="Postit Notes outline">
              <a:extLst>
                <a:ext uri="{FF2B5EF4-FFF2-40B4-BE49-F238E27FC236}">
                  <a16:creationId xmlns:a16="http://schemas.microsoft.com/office/drawing/2014/main" id="{6A1615DB-8D65-40BE-9B27-BFA1C83F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7604" y="1505445"/>
              <a:ext cx="815891" cy="815891"/>
            </a:xfrm>
            <a:prstGeom prst="rect">
              <a:avLst/>
            </a:prstGeom>
          </p:spPr>
        </p:pic>
        <p:pic>
          <p:nvPicPr>
            <p:cNvPr id="11" name="Graphic 10" descr="Target Audience outline">
              <a:extLst>
                <a:ext uri="{FF2B5EF4-FFF2-40B4-BE49-F238E27FC236}">
                  <a16:creationId xmlns:a16="http://schemas.microsoft.com/office/drawing/2014/main" id="{14257718-81F0-404D-89C9-22E45468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54549" y="1416053"/>
              <a:ext cx="905283" cy="905283"/>
            </a:xfrm>
            <a:prstGeom prst="rect">
              <a:avLst/>
            </a:prstGeom>
          </p:spPr>
        </p:pic>
        <p:pic>
          <p:nvPicPr>
            <p:cNvPr id="12" name="Graphic 11" descr="Trophy with solid fill">
              <a:extLst>
                <a:ext uri="{FF2B5EF4-FFF2-40B4-BE49-F238E27FC236}">
                  <a16:creationId xmlns:a16="http://schemas.microsoft.com/office/drawing/2014/main" id="{D9000608-3727-44CA-B77D-7780B39FE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406" y="3004408"/>
              <a:ext cx="846646" cy="8466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F6C307-64AB-45AB-8207-0F2D3F5E82BC}"/>
                </a:ext>
              </a:extLst>
            </p:cNvPr>
            <p:cNvSpPr txBox="1"/>
            <p:nvPr/>
          </p:nvSpPr>
          <p:spPr>
            <a:xfrm>
              <a:off x="5653617" y="248923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5E6BD2-27D4-41FF-972E-0BB6EAB64BF7}"/>
                </a:ext>
              </a:extLst>
            </p:cNvPr>
            <p:cNvSpPr txBox="1"/>
            <p:nvPr/>
          </p:nvSpPr>
          <p:spPr>
            <a:xfrm>
              <a:off x="6634481" y="3011878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55C3E-B14A-4940-BA75-3606461E0629}"/>
                </a:ext>
              </a:extLst>
            </p:cNvPr>
            <p:cNvSpPr txBox="1"/>
            <p:nvPr/>
          </p:nvSpPr>
          <p:spPr>
            <a:xfrm>
              <a:off x="6044908" y="395409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DCAF0-B61C-4749-BC82-B03A810237D4}"/>
                </a:ext>
              </a:extLst>
            </p:cNvPr>
            <p:cNvSpPr txBox="1"/>
            <p:nvPr/>
          </p:nvSpPr>
          <p:spPr>
            <a:xfrm>
              <a:off x="5072382" y="3458101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5F5FFB-4923-4A24-A200-2A4543EC29FD}"/>
              </a:ext>
            </a:extLst>
          </p:cNvPr>
          <p:cNvGrpSpPr/>
          <p:nvPr/>
        </p:nvGrpSpPr>
        <p:grpSpPr>
          <a:xfrm>
            <a:off x="6512719" y="3576758"/>
            <a:ext cx="2194560" cy="1229224"/>
            <a:chOff x="8921977" y="4042609"/>
            <a:chExt cx="2926080" cy="16389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FB9403-3F2B-4BAE-8F73-854E852E5F14}"/>
                </a:ext>
              </a:extLst>
            </p:cNvPr>
            <p:cNvSpPr txBox="1"/>
            <p:nvPr/>
          </p:nvSpPr>
          <p:spPr>
            <a:xfrm>
              <a:off x="8921977" y="404260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5E276D-C9B4-46FE-9C56-5AB82C8FAE1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F867CDF-F5E1-4500-8ACB-751F353F77C4}"/>
              </a:ext>
            </a:extLst>
          </p:cNvPr>
          <p:cNvGrpSpPr/>
          <p:nvPr/>
        </p:nvGrpSpPr>
        <p:grpSpPr>
          <a:xfrm>
            <a:off x="436721" y="3576758"/>
            <a:ext cx="2194560" cy="1229224"/>
            <a:chOff x="332936" y="4621561"/>
            <a:chExt cx="2926080" cy="16389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54E154-97F4-432F-89B7-FEF5ED657AE5}"/>
                </a:ext>
              </a:extLst>
            </p:cNvPr>
            <p:cNvSpPr txBox="1"/>
            <p:nvPr/>
          </p:nvSpPr>
          <p:spPr>
            <a:xfrm>
              <a:off x="332936" y="462156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6DC187-8BAA-418C-AEA2-6D522E3987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E6A0BC-F577-451C-B55D-CB281937D966}"/>
              </a:ext>
            </a:extLst>
          </p:cNvPr>
          <p:cNvGrpSpPr/>
          <p:nvPr/>
        </p:nvGrpSpPr>
        <p:grpSpPr>
          <a:xfrm>
            <a:off x="6512719" y="2123063"/>
            <a:ext cx="2194560" cy="1229224"/>
            <a:chOff x="8921977" y="1435948"/>
            <a:chExt cx="2926080" cy="16389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210E72-A474-4CBF-9784-D2665CDA5A11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3A207D-A0C4-4085-837D-F058958459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EBC56F-1396-4C26-879D-D94693AD8561}"/>
              </a:ext>
            </a:extLst>
          </p:cNvPr>
          <p:cNvGrpSpPr/>
          <p:nvPr/>
        </p:nvGrpSpPr>
        <p:grpSpPr>
          <a:xfrm>
            <a:off x="436721" y="2123065"/>
            <a:ext cx="2194560" cy="1229224"/>
            <a:chOff x="332936" y="2596989"/>
            <a:chExt cx="2926080" cy="16389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742A1-1545-49C4-AEB3-E3C43E19F149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BE6A2C-E4BC-4BE8-8E6C-9CA47F0B38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99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CFD801CB-00CA-4F08-B3E8-95EED2302525}"/>
              </a:ext>
            </a:extLst>
          </p:cNvPr>
          <p:cNvSpPr/>
          <p:nvPr/>
        </p:nvSpPr>
        <p:spPr>
          <a:xfrm>
            <a:off x="2327703" y="21394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75B63BB-F07B-4094-A5E1-4EF9BBDEFD84}"/>
              </a:ext>
            </a:extLst>
          </p:cNvPr>
          <p:cNvSpPr/>
          <p:nvPr/>
        </p:nvSpPr>
        <p:spPr>
          <a:xfrm>
            <a:off x="6447223" y="21394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EB4F8CA-4D94-4789-8064-F63C820197C2}"/>
              </a:ext>
            </a:extLst>
          </p:cNvPr>
          <p:cNvSpPr/>
          <p:nvPr/>
        </p:nvSpPr>
        <p:spPr>
          <a:xfrm>
            <a:off x="2327703" y="3594061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DC194A-1328-47C6-8F17-2B3CD2FDF4E1}"/>
              </a:ext>
            </a:extLst>
          </p:cNvPr>
          <p:cNvSpPr/>
          <p:nvPr/>
        </p:nvSpPr>
        <p:spPr>
          <a:xfrm>
            <a:off x="6447223" y="3594061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62FB7AB-2FA1-461B-9D67-F46A0911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4 Parts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89337F-6209-4EC4-9933-A4CF6336CA57}"/>
              </a:ext>
            </a:extLst>
          </p:cNvPr>
          <p:cNvGrpSpPr/>
          <p:nvPr/>
        </p:nvGrpSpPr>
        <p:grpSpPr>
          <a:xfrm>
            <a:off x="3065144" y="1919290"/>
            <a:ext cx="3013712" cy="3016565"/>
            <a:chOff x="4086859" y="1416053"/>
            <a:chExt cx="4018282" cy="402208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36C5EB9-96CF-42D8-B5E7-5535A7450EA0}"/>
                </a:ext>
              </a:extLst>
            </p:cNvPr>
            <p:cNvSpPr/>
            <p:nvPr/>
          </p:nvSpPr>
          <p:spPr>
            <a:xfrm>
              <a:off x="4086859" y="14198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103" y="0"/>
                  </a:lnTo>
                  <a:cubicBezTo>
                    <a:pt x="1840" y="0"/>
                    <a:pt x="0" y="1119"/>
                    <a:pt x="0" y="249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374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E39A12-474B-49E5-A56E-126DFAC96890}"/>
                </a:ext>
              </a:extLst>
            </p:cNvPr>
            <p:cNvSpPr/>
            <p:nvPr/>
          </p:nvSpPr>
          <p:spPr>
            <a:xfrm>
              <a:off x="5648960" y="1419860"/>
              <a:ext cx="2452372" cy="1490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4103"/>
                  </a:lnTo>
                  <a:cubicBezTo>
                    <a:pt x="21600" y="1840"/>
                    <a:pt x="20481" y="0"/>
                    <a:pt x="19106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7853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54DC3DB-C50F-4657-BDE9-F88B65FE2960}"/>
                </a:ext>
              </a:extLst>
            </p:cNvPr>
            <p:cNvSpPr/>
            <p:nvPr/>
          </p:nvSpPr>
          <p:spPr>
            <a:xfrm>
              <a:off x="6614159" y="29819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497" y="21600"/>
                  </a:lnTo>
                  <a:cubicBezTo>
                    <a:pt x="19760" y="21600"/>
                    <a:pt x="21600" y="20481"/>
                    <a:pt x="21600" y="1910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785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BC80A7-7228-4836-B58F-F1653B6FD4EF}"/>
                </a:ext>
              </a:extLst>
            </p:cNvPr>
            <p:cNvSpPr/>
            <p:nvPr/>
          </p:nvSpPr>
          <p:spPr>
            <a:xfrm>
              <a:off x="4086860" y="3947160"/>
              <a:ext cx="2452372" cy="149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497"/>
                  </a:lnTo>
                  <a:cubicBezTo>
                    <a:pt x="0" y="19760"/>
                    <a:pt x="1119" y="21600"/>
                    <a:pt x="249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quare">
              <a:extLst>
                <a:ext uri="{FF2B5EF4-FFF2-40B4-BE49-F238E27FC236}">
                  <a16:creationId xmlns:a16="http://schemas.microsoft.com/office/drawing/2014/main" id="{9D858C3C-88F5-4D8D-825A-F6C335245337}"/>
                </a:ext>
              </a:extLst>
            </p:cNvPr>
            <p:cNvSpPr/>
            <p:nvPr/>
          </p:nvSpPr>
          <p:spPr>
            <a:xfrm>
              <a:off x="5648960" y="2981959"/>
              <a:ext cx="891539" cy="891543"/>
            </a:xfrm>
            <a:prstGeom prst="rect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8" name="Graphic 7" descr="Checklist outline">
              <a:extLst>
                <a:ext uri="{FF2B5EF4-FFF2-40B4-BE49-F238E27FC236}">
                  <a16:creationId xmlns:a16="http://schemas.microsoft.com/office/drawing/2014/main" id="{1ADAA14C-0542-488F-92CF-9D22D527E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67604" y="4441223"/>
              <a:ext cx="911332" cy="911332"/>
            </a:xfrm>
            <a:prstGeom prst="rect">
              <a:avLst/>
            </a:prstGeom>
          </p:spPr>
        </p:pic>
        <p:pic>
          <p:nvPicPr>
            <p:cNvPr id="9" name="Graphic 8" descr="Handshake outline">
              <a:extLst>
                <a:ext uri="{FF2B5EF4-FFF2-40B4-BE49-F238E27FC236}">
                  <a16:creationId xmlns:a16="http://schemas.microsoft.com/office/drawing/2014/main" id="{15512B53-CB60-4152-A684-5513721C3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54549" y="4473115"/>
              <a:ext cx="961217" cy="961217"/>
            </a:xfrm>
            <a:prstGeom prst="rect">
              <a:avLst/>
            </a:prstGeom>
          </p:spPr>
        </p:pic>
        <p:pic>
          <p:nvPicPr>
            <p:cNvPr id="10" name="Graphic 9" descr="Postit Notes outline">
              <a:extLst>
                <a:ext uri="{FF2B5EF4-FFF2-40B4-BE49-F238E27FC236}">
                  <a16:creationId xmlns:a16="http://schemas.microsoft.com/office/drawing/2014/main" id="{6A1615DB-8D65-40BE-9B27-BFA1C83F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7604" y="1505445"/>
              <a:ext cx="815891" cy="815891"/>
            </a:xfrm>
            <a:prstGeom prst="rect">
              <a:avLst/>
            </a:prstGeom>
          </p:spPr>
        </p:pic>
        <p:pic>
          <p:nvPicPr>
            <p:cNvPr id="11" name="Graphic 10" descr="Target Audience outline">
              <a:extLst>
                <a:ext uri="{FF2B5EF4-FFF2-40B4-BE49-F238E27FC236}">
                  <a16:creationId xmlns:a16="http://schemas.microsoft.com/office/drawing/2014/main" id="{14257718-81F0-404D-89C9-22E45468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54549" y="1416053"/>
              <a:ext cx="905283" cy="905283"/>
            </a:xfrm>
            <a:prstGeom prst="rect">
              <a:avLst/>
            </a:prstGeom>
          </p:spPr>
        </p:pic>
        <p:pic>
          <p:nvPicPr>
            <p:cNvPr id="12" name="Graphic 11" descr="Trophy with solid fill">
              <a:extLst>
                <a:ext uri="{FF2B5EF4-FFF2-40B4-BE49-F238E27FC236}">
                  <a16:creationId xmlns:a16="http://schemas.microsoft.com/office/drawing/2014/main" id="{D9000608-3727-44CA-B77D-7780B39FE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406" y="3004408"/>
              <a:ext cx="846646" cy="8466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F6C307-64AB-45AB-8207-0F2D3F5E82BC}"/>
                </a:ext>
              </a:extLst>
            </p:cNvPr>
            <p:cNvSpPr txBox="1"/>
            <p:nvPr/>
          </p:nvSpPr>
          <p:spPr>
            <a:xfrm>
              <a:off x="5653617" y="248923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5E6BD2-27D4-41FF-972E-0BB6EAB64BF7}"/>
                </a:ext>
              </a:extLst>
            </p:cNvPr>
            <p:cNvSpPr txBox="1"/>
            <p:nvPr/>
          </p:nvSpPr>
          <p:spPr>
            <a:xfrm>
              <a:off x="6634481" y="3011878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55C3E-B14A-4940-BA75-3606461E0629}"/>
                </a:ext>
              </a:extLst>
            </p:cNvPr>
            <p:cNvSpPr txBox="1"/>
            <p:nvPr/>
          </p:nvSpPr>
          <p:spPr>
            <a:xfrm>
              <a:off x="6044908" y="395409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DCAF0-B61C-4749-BC82-B03A810237D4}"/>
                </a:ext>
              </a:extLst>
            </p:cNvPr>
            <p:cNvSpPr txBox="1"/>
            <p:nvPr/>
          </p:nvSpPr>
          <p:spPr>
            <a:xfrm>
              <a:off x="5072382" y="3458101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5F5FFB-4923-4A24-A200-2A4543EC29FD}"/>
              </a:ext>
            </a:extLst>
          </p:cNvPr>
          <p:cNvGrpSpPr/>
          <p:nvPr/>
        </p:nvGrpSpPr>
        <p:grpSpPr>
          <a:xfrm>
            <a:off x="6512719" y="3576758"/>
            <a:ext cx="2194560" cy="1229224"/>
            <a:chOff x="8921977" y="4042609"/>
            <a:chExt cx="2926080" cy="16389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FB9403-3F2B-4BAE-8F73-854E852E5F14}"/>
                </a:ext>
              </a:extLst>
            </p:cNvPr>
            <p:cNvSpPr txBox="1"/>
            <p:nvPr/>
          </p:nvSpPr>
          <p:spPr>
            <a:xfrm>
              <a:off x="8921977" y="404260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5E276D-C9B4-46FE-9C56-5AB82C8FAE1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F867CDF-F5E1-4500-8ACB-751F353F77C4}"/>
              </a:ext>
            </a:extLst>
          </p:cNvPr>
          <p:cNvGrpSpPr/>
          <p:nvPr/>
        </p:nvGrpSpPr>
        <p:grpSpPr>
          <a:xfrm>
            <a:off x="436721" y="3576758"/>
            <a:ext cx="2194560" cy="1229224"/>
            <a:chOff x="332936" y="4621561"/>
            <a:chExt cx="2926080" cy="16389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54E154-97F4-432F-89B7-FEF5ED657AE5}"/>
                </a:ext>
              </a:extLst>
            </p:cNvPr>
            <p:cNvSpPr txBox="1"/>
            <p:nvPr/>
          </p:nvSpPr>
          <p:spPr>
            <a:xfrm>
              <a:off x="332936" y="462156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6DC187-8BAA-418C-AEA2-6D522E3987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E6A0BC-F577-451C-B55D-CB281937D966}"/>
              </a:ext>
            </a:extLst>
          </p:cNvPr>
          <p:cNvGrpSpPr/>
          <p:nvPr/>
        </p:nvGrpSpPr>
        <p:grpSpPr>
          <a:xfrm>
            <a:off x="6512719" y="2123063"/>
            <a:ext cx="2194560" cy="1229224"/>
            <a:chOff x="8921977" y="1435948"/>
            <a:chExt cx="2926080" cy="16389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210E72-A474-4CBF-9784-D2665CDA5A11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3A207D-A0C4-4085-837D-F058958459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EBC56F-1396-4C26-879D-D94693AD8561}"/>
              </a:ext>
            </a:extLst>
          </p:cNvPr>
          <p:cNvGrpSpPr/>
          <p:nvPr/>
        </p:nvGrpSpPr>
        <p:grpSpPr>
          <a:xfrm>
            <a:off x="436721" y="2123065"/>
            <a:ext cx="2194560" cy="1229224"/>
            <a:chOff x="332936" y="2596989"/>
            <a:chExt cx="2926080" cy="16389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742A1-1545-49C4-AEB3-E3C43E19F149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BE6A2C-E4BC-4BE8-8E6C-9CA47F0B38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69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397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4 Parts – Slide Template</vt:lpstr>
      <vt:lpstr>Camera Shutter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4 Parts</dc:title>
  <dc:creator>PresentationGO.com</dc:creator>
  <dc:description>© Copyright PresentationGO.com</dc:description>
  <dcterms:created xsi:type="dcterms:W3CDTF">2014-11-26T05:14:11Z</dcterms:created>
  <dcterms:modified xsi:type="dcterms:W3CDTF">2021-05-05T19:16:18Z</dcterms:modified>
  <cp:category>Charts &amp; Diagrams</cp:category>
</cp:coreProperties>
</file>