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2" r:id="rId4"/>
    <p:sldId id="353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541" autoAdjust="0"/>
    <p:restoredTop sz="96433" autoAdjust="0"/>
  </p:normalViewPr>
  <p:slideViewPr>
    <p:cSldViewPr snapToGrid="0" showGuides="1">
      <p:cViewPr varScale="1">
        <p:scale>
          <a:sx n="153" d="100"/>
          <a:sy n="153" d="100"/>
        </p:scale>
        <p:origin x="1698" y="13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70013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66672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6/3/2021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6.sv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Curved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91E8C74-F159-45D2-AAF9-F93AEC49B9A7}"/>
              </a:ext>
            </a:extLst>
          </p:cNvPr>
          <p:cNvSpPr/>
          <p:nvPr/>
        </p:nvSpPr>
        <p:spPr>
          <a:xfrm>
            <a:off x="5460782" y="1997193"/>
            <a:ext cx="1489716" cy="32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21585" y="21323"/>
                </a:moveTo>
                <a:cubicBezTo>
                  <a:pt x="20271" y="8239"/>
                  <a:pt x="17353" y="0"/>
                  <a:pt x="14176" y="0"/>
                </a:cubicBezTo>
                <a:lnTo>
                  <a:pt x="0" y="0"/>
                </a:lnTo>
                <a:cubicBezTo>
                  <a:pt x="3391" y="2908"/>
                  <a:pt x="6416" y="10661"/>
                  <a:pt x="8692" y="21600"/>
                </a:cubicBezTo>
                <a:lnTo>
                  <a:pt x="21585" y="21600"/>
                </a:lnTo>
                <a:cubicBezTo>
                  <a:pt x="21600" y="21462"/>
                  <a:pt x="21585" y="21392"/>
                  <a:pt x="21585" y="2132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4BCC18C-6305-4AF5-B6D9-AD5F003D700D}"/>
              </a:ext>
            </a:extLst>
          </p:cNvPr>
          <p:cNvSpPr/>
          <p:nvPr/>
        </p:nvSpPr>
        <p:spPr>
          <a:xfrm>
            <a:off x="4670312" y="1997193"/>
            <a:ext cx="1751684" cy="1314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20" y="0"/>
                </a:lnTo>
                <a:cubicBezTo>
                  <a:pt x="6953" y="0"/>
                  <a:pt x="4159" y="2408"/>
                  <a:pt x="2963" y="6184"/>
                </a:cubicBezTo>
                <a:cubicBezTo>
                  <a:pt x="2950" y="6201"/>
                  <a:pt x="2950" y="6236"/>
                  <a:pt x="2937" y="6253"/>
                </a:cubicBezTo>
                <a:lnTo>
                  <a:pt x="1261" y="4019"/>
                </a:lnTo>
                <a:cubicBezTo>
                  <a:pt x="793" y="3395"/>
                  <a:pt x="0" y="3845"/>
                  <a:pt x="0" y="4711"/>
                </a:cubicBezTo>
                <a:lnTo>
                  <a:pt x="0" y="20613"/>
                </a:lnTo>
                <a:cubicBezTo>
                  <a:pt x="0" y="21167"/>
                  <a:pt x="338" y="21600"/>
                  <a:pt x="741" y="21600"/>
                </a:cubicBezTo>
                <a:lnTo>
                  <a:pt x="1352" y="21600"/>
                </a:lnTo>
                <a:lnTo>
                  <a:pt x="10696" y="21600"/>
                </a:lnTo>
                <a:lnTo>
                  <a:pt x="12671" y="21600"/>
                </a:lnTo>
                <a:cubicBezTo>
                  <a:pt x="13334" y="21600"/>
                  <a:pt x="13659" y="20543"/>
                  <a:pt x="13191" y="19920"/>
                </a:cubicBezTo>
                <a:lnTo>
                  <a:pt x="10475" y="16300"/>
                </a:lnTo>
                <a:cubicBezTo>
                  <a:pt x="11047" y="8124"/>
                  <a:pt x="15661" y="1490"/>
                  <a:pt x="216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8B5109A-DE4A-4DFF-8D27-9766239DA90A}"/>
              </a:ext>
            </a:extLst>
          </p:cNvPr>
          <p:cNvSpPr/>
          <p:nvPr/>
        </p:nvSpPr>
        <p:spPr>
          <a:xfrm>
            <a:off x="2193502" y="1997193"/>
            <a:ext cx="1491356" cy="32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" y="21323"/>
                </a:moveTo>
                <a:cubicBezTo>
                  <a:pt x="1343" y="8239"/>
                  <a:pt x="4259" y="0"/>
                  <a:pt x="7434" y="0"/>
                </a:cubicBezTo>
                <a:lnTo>
                  <a:pt x="21600" y="0"/>
                </a:lnTo>
                <a:cubicBezTo>
                  <a:pt x="18211" y="2908"/>
                  <a:pt x="15189" y="10661"/>
                  <a:pt x="12914" y="21600"/>
                </a:cubicBezTo>
                <a:lnTo>
                  <a:pt x="0" y="21600"/>
                </a:lnTo>
                <a:cubicBezTo>
                  <a:pt x="15" y="21462"/>
                  <a:pt x="15" y="21392"/>
                  <a:pt x="31" y="2132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0F2DA54-CF18-4A41-BDBD-04B4CA039023}"/>
              </a:ext>
            </a:extLst>
          </p:cNvPr>
          <p:cNvSpPr/>
          <p:nvPr/>
        </p:nvSpPr>
        <p:spPr>
          <a:xfrm>
            <a:off x="2720483" y="1997193"/>
            <a:ext cx="1751684" cy="1314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1580" y="0"/>
                </a:lnTo>
                <a:cubicBezTo>
                  <a:pt x="14647" y="0"/>
                  <a:pt x="17441" y="2408"/>
                  <a:pt x="18637" y="6184"/>
                </a:cubicBezTo>
                <a:cubicBezTo>
                  <a:pt x="18650" y="6201"/>
                  <a:pt x="18650" y="6236"/>
                  <a:pt x="18663" y="6253"/>
                </a:cubicBezTo>
                <a:lnTo>
                  <a:pt x="20339" y="4019"/>
                </a:lnTo>
                <a:cubicBezTo>
                  <a:pt x="20807" y="3395"/>
                  <a:pt x="21600" y="3845"/>
                  <a:pt x="21600" y="4711"/>
                </a:cubicBezTo>
                <a:lnTo>
                  <a:pt x="21600" y="20613"/>
                </a:lnTo>
                <a:cubicBezTo>
                  <a:pt x="21600" y="21167"/>
                  <a:pt x="21262" y="21600"/>
                  <a:pt x="20859" y="21600"/>
                </a:cubicBezTo>
                <a:lnTo>
                  <a:pt x="20248" y="21600"/>
                </a:lnTo>
                <a:lnTo>
                  <a:pt x="10904" y="21600"/>
                </a:lnTo>
                <a:lnTo>
                  <a:pt x="8929" y="21600"/>
                </a:lnTo>
                <a:cubicBezTo>
                  <a:pt x="8266" y="21600"/>
                  <a:pt x="7941" y="20543"/>
                  <a:pt x="8409" y="19920"/>
                </a:cubicBezTo>
                <a:lnTo>
                  <a:pt x="11125" y="16300"/>
                </a:lnTo>
                <a:cubicBezTo>
                  <a:pt x="10553" y="8124"/>
                  <a:pt x="5952" y="14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D5D9DCB-60C5-470C-A40A-39E2490DAD5F}"/>
              </a:ext>
            </a:extLst>
          </p:cNvPr>
          <p:cNvSpPr/>
          <p:nvPr/>
        </p:nvSpPr>
        <p:spPr>
          <a:xfrm>
            <a:off x="5460782" y="4526701"/>
            <a:ext cx="1489716" cy="32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21585" y="277"/>
                </a:moveTo>
                <a:cubicBezTo>
                  <a:pt x="20271" y="13361"/>
                  <a:pt x="17353" y="21600"/>
                  <a:pt x="14176" y="21600"/>
                </a:cubicBezTo>
                <a:lnTo>
                  <a:pt x="0" y="21600"/>
                </a:lnTo>
                <a:cubicBezTo>
                  <a:pt x="3391" y="18692"/>
                  <a:pt x="6416" y="10939"/>
                  <a:pt x="8692" y="0"/>
                </a:cubicBezTo>
                <a:lnTo>
                  <a:pt x="21585" y="0"/>
                </a:lnTo>
                <a:cubicBezTo>
                  <a:pt x="21600" y="138"/>
                  <a:pt x="21585" y="208"/>
                  <a:pt x="21585" y="27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33D5DA7-6366-4314-AF85-5504A578A044}"/>
              </a:ext>
            </a:extLst>
          </p:cNvPr>
          <p:cNvSpPr/>
          <p:nvPr/>
        </p:nvSpPr>
        <p:spPr>
          <a:xfrm>
            <a:off x="4670312" y="3546516"/>
            <a:ext cx="1751684" cy="1314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20" y="21600"/>
                </a:lnTo>
                <a:cubicBezTo>
                  <a:pt x="6953" y="21600"/>
                  <a:pt x="4159" y="19192"/>
                  <a:pt x="2963" y="15416"/>
                </a:cubicBezTo>
                <a:cubicBezTo>
                  <a:pt x="2950" y="15399"/>
                  <a:pt x="2950" y="15364"/>
                  <a:pt x="2937" y="15347"/>
                </a:cubicBezTo>
                <a:lnTo>
                  <a:pt x="1261" y="17581"/>
                </a:lnTo>
                <a:cubicBezTo>
                  <a:pt x="793" y="18205"/>
                  <a:pt x="0" y="17755"/>
                  <a:pt x="0" y="16889"/>
                </a:cubicBezTo>
                <a:lnTo>
                  <a:pt x="0" y="987"/>
                </a:lnTo>
                <a:cubicBezTo>
                  <a:pt x="0" y="433"/>
                  <a:pt x="338" y="0"/>
                  <a:pt x="741" y="0"/>
                </a:cubicBezTo>
                <a:lnTo>
                  <a:pt x="1352" y="0"/>
                </a:lnTo>
                <a:lnTo>
                  <a:pt x="10696" y="0"/>
                </a:lnTo>
                <a:lnTo>
                  <a:pt x="12671" y="0"/>
                </a:lnTo>
                <a:cubicBezTo>
                  <a:pt x="13334" y="0"/>
                  <a:pt x="13659" y="1057"/>
                  <a:pt x="13191" y="1680"/>
                </a:cubicBezTo>
                <a:lnTo>
                  <a:pt x="10475" y="5300"/>
                </a:lnTo>
                <a:cubicBezTo>
                  <a:pt x="11047" y="13476"/>
                  <a:pt x="15661" y="20110"/>
                  <a:pt x="2160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4CB6E1E-D106-441C-9D17-BA04DDF687B7}"/>
              </a:ext>
            </a:extLst>
          </p:cNvPr>
          <p:cNvSpPr/>
          <p:nvPr/>
        </p:nvSpPr>
        <p:spPr>
          <a:xfrm>
            <a:off x="2193502" y="4526701"/>
            <a:ext cx="1491356" cy="32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" y="277"/>
                </a:moveTo>
                <a:cubicBezTo>
                  <a:pt x="1343" y="13361"/>
                  <a:pt x="4259" y="21600"/>
                  <a:pt x="7434" y="21600"/>
                </a:cubicBezTo>
                <a:lnTo>
                  <a:pt x="21600" y="21600"/>
                </a:lnTo>
                <a:cubicBezTo>
                  <a:pt x="18211" y="18692"/>
                  <a:pt x="15189" y="10939"/>
                  <a:pt x="12914" y="0"/>
                </a:cubicBezTo>
                <a:lnTo>
                  <a:pt x="0" y="0"/>
                </a:lnTo>
                <a:cubicBezTo>
                  <a:pt x="15" y="138"/>
                  <a:pt x="15" y="208"/>
                  <a:pt x="31" y="27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A1D2065-8314-4A0A-B16C-26DB8D5DBCE6}"/>
              </a:ext>
            </a:extLst>
          </p:cNvPr>
          <p:cNvSpPr/>
          <p:nvPr/>
        </p:nvSpPr>
        <p:spPr>
          <a:xfrm>
            <a:off x="2720483" y="3546516"/>
            <a:ext cx="1751684" cy="1314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580" y="21600"/>
                </a:lnTo>
                <a:cubicBezTo>
                  <a:pt x="14647" y="21600"/>
                  <a:pt x="17441" y="19192"/>
                  <a:pt x="18637" y="15416"/>
                </a:cubicBezTo>
                <a:cubicBezTo>
                  <a:pt x="18650" y="15399"/>
                  <a:pt x="18650" y="15364"/>
                  <a:pt x="18663" y="15347"/>
                </a:cubicBezTo>
                <a:lnTo>
                  <a:pt x="20339" y="17581"/>
                </a:lnTo>
                <a:cubicBezTo>
                  <a:pt x="20807" y="18205"/>
                  <a:pt x="21600" y="17755"/>
                  <a:pt x="21600" y="16889"/>
                </a:cubicBezTo>
                <a:lnTo>
                  <a:pt x="21600" y="987"/>
                </a:lnTo>
                <a:cubicBezTo>
                  <a:pt x="21600" y="433"/>
                  <a:pt x="21262" y="0"/>
                  <a:pt x="20859" y="0"/>
                </a:cubicBezTo>
                <a:lnTo>
                  <a:pt x="20248" y="0"/>
                </a:lnTo>
                <a:lnTo>
                  <a:pt x="10904" y="0"/>
                </a:lnTo>
                <a:lnTo>
                  <a:pt x="8929" y="0"/>
                </a:lnTo>
                <a:cubicBezTo>
                  <a:pt x="8266" y="0"/>
                  <a:pt x="7941" y="1057"/>
                  <a:pt x="8409" y="1680"/>
                </a:cubicBezTo>
                <a:lnTo>
                  <a:pt x="11125" y="5300"/>
                </a:lnTo>
                <a:cubicBezTo>
                  <a:pt x="10553" y="13476"/>
                  <a:pt x="5952" y="20110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20B19BAB-8570-4F60-BDF8-365504D7CAAD}"/>
              </a:ext>
            </a:extLst>
          </p:cNvPr>
          <p:cNvGrpSpPr/>
          <p:nvPr/>
        </p:nvGrpSpPr>
        <p:grpSpPr>
          <a:xfrm>
            <a:off x="5989322" y="2305283"/>
            <a:ext cx="2618920" cy="1106116"/>
            <a:chOff x="8921977" y="1394910"/>
            <a:chExt cx="2926080" cy="1474820"/>
          </a:xfrm>
        </p:grpSpPr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B2CA8EC3-5013-4D20-A24C-C16FD9EB8F2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1A5646C8-D67A-488E-89C4-F8DBE48564C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4F5AC94C-8D54-4AF2-A535-E736FB1D4B3F}"/>
              </a:ext>
            </a:extLst>
          </p:cNvPr>
          <p:cNvGrpSpPr/>
          <p:nvPr/>
        </p:nvGrpSpPr>
        <p:grpSpPr>
          <a:xfrm>
            <a:off x="534237" y="2305283"/>
            <a:ext cx="2638465" cy="1106116"/>
            <a:chOff x="8921977" y="1394910"/>
            <a:chExt cx="2926080" cy="1474820"/>
          </a:xfrm>
        </p:grpSpPr>
        <p:sp>
          <p:nvSpPr>
            <p:cNvPr id="15" name="TextBox 14">
              <a:extLst>
                <a:ext uri="{FF2B5EF4-FFF2-40B4-BE49-F238E27FC236}">
                  <a16:creationId xmlns:a16="http://schemas.microsoft.com/office/drawing/2014/main" id="{AE3A6208-A41A-43BF-864C-024A0FEE02A5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D11D629B-4155-4FD6-ACD9-090BF7EEC645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65CAEF1E-C38A-475E-8A9F-BCC3CB2F4F04}"/>
              </a:ext>
            </a:extLst>
          </p:cNvPr>
          <p:cNvGrpSpPr/>
          <p:nvPr/>
        </p:nvGrpSpPr>
        <p:grpSpPr>
          <a:xfrm>
            <a:off x="5989322" y="3400201"/>
            <a:ext cx="2618920" cy="1106116"/>
            <a:chOff x="8921977" y="1394910"/>
            <a:chExt cx="2926080" cy="1474820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A9DB36-20C5-41EC-BEB2-C3FAADC2C8ED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5482F661-64C0-41B3-B6CF-9AF955F06C08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008D7467-39BE-470A-A67A-C3C13A272FDC}"/>
              </a:ext>
            </a:extLst>
          </p:cNvPr>
          <p:cNvGrpSpPr/>
          <p:nvPr/>
        </p:nvGrpSpPr>
        <p:grpSpPr>
          <a:xfrm>
            <a:off x="534237" y="3400201"/>
            <a:ext cx="2638465" cy="1106116"/>
            <a:chOff x="8921977" y="1394910"/>
            <a:chExt cx="2926080" cy="1474820"/>
          </a:xfrm>
        </p:grpSpPr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1EFAEC8E-9CA3-4A55-AC3C-32C93BBFA673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5E8A1AA0-4349-4ACB-B158-50F8E504BB24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pic>
        <p:nvPicPr>
          <p:cNvPr id="23" name="Graphic 22" descr="Checklist outline">
            <a:extLst>
              <a:ext uri="{FF2B5EF4-FFF2-40B4-BE49-F238E27FC236}">
                <a16:creationId xmlns:a16="http://schemas.microsoft.com/office/drawing/2014/main" id="{F5905BDE-4C7F-4C18-91FE-D86B49861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0073" y="3652414"/>
            <a:ext cx="602245" cy="602245"/>
          </a:xfrm>
          <a:prstGeom prst="rect">
            <a:avLst/>
          </a:prstGeom>
        </p:spPr>
      </p:pic>
      <p:pic>
        <p:nvPicPr>
          <p:cNvPr id="24" name="Graphic 23" descr="Handshake outline">
            <a:extLst>
              <a:ext uri="{FF2B5EF4-FFF2-40B4-BE49-F238E27FC236}">
                <a16:creationId xmlns:a16="http://schemas.microsoft.com/office/drawing/2014/main" id="{97410C5C-9953-4C28-8E99-D797A03F5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0073" y="2487581"/>
            <a:ext cx="677588" cy="677588"/>
          </a:xfrm>
          <a:prstGeom prst="rect">
            <a:avLst/>
          </a:prstGeom>
        </p:spPr>
      </p:pic>
      <p:pic>
        <p:nvPicPr>
          <p:cNvPr id="25" name="Graphic 24" descr="Postit Notes outline">
            <a:extLst>
              <a:ext uri="{FF2B5EF4-FFF2-40B4-BE49-F238E27FC236}">
                <a16:creationId xmlns:a16="http://schemas.microsoft.com/office/drawing/2014/main" id="{5997974F-10E6-4B5F-851F-20CC76B44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57716" y="3665964"/>
            <a:ext cx="575144" cy="575144"/>
          </a:xfrm>
          <a:prstGeom prst="rect">
            <a:avLst/>
          </a:prstGeom>
        </p:spPr>
      </p:pic>
      <p:pic>
        <p:nvPicPr>
          <p:cNvPr id="26" name="Graphic 25" descr="Target Audience outline">
            <a:extLst>
              <a:ext uri="{FF2B5EF4-FFF2-40B4-BE49-F238E27FC236}">
                <a16:creationId xmlns:a16="http://schemas.microsoft.com/office/drawing/2014/main" id="{911C3BD3-2753-4B89-AB48-995F7DC33E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6208" y="2527010"/>
            <a:ext cx="638159" cy="63815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986866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Converging Curved Arrows – Slide Template</a:t>
            </a:r>
          </a:p>
        </p:txBody>
      </p:sp>
      <p:sp>
        <p:nvSpPr>
          <p:cNvPr id="3" name="Shape">
            <a:extLst>
              <a:ext uri="{FF2B5EF4-FFF2-40B4-BE49-F238E27FC236}">
                <a16:creationId xmlns:a16="http://schemas.microsoft.com/office/drawing/2014/main" id="{491E8C74-F159-45D2-AAF9-F93AEC49B9A7}"/>
              </a:ext>
            </a:extLst>
          </p:cNvPr>
          <p:cNvSpPr/>
          <p:nvPr/>
        </p:nvSpPr>
        <p:spPr>
          <a:xfrm>
            <a:off x="5460782" y="1997193"/>
            <a:ext cx="1489716" cy="32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21585" y="21323"/>
                </a:moveTo>
                <a:cubicBezTo>
                  <a:pt x="20271" y="8239"/>
                  <a:pt x="17353" y="0"/>
                  <a:pt x="14176" y="0"/>
                </a:cubicBezTo>
                <a:lnTo>
                  <a:pt x="0" y="0"/>
                </a:lnTo>
                <a:cubicBezTo>
                  <a:pt x="3391" y="2908"/>
                  <a:pt x="6416" y="10661"/>
                  <a:pt x="8692" y="21600"/>
                </a:cubicBezTo>
                <a:lnTo>
                  <a:pt x="21585" y="21600"/>
                </a:lnTo>
                <a:cubicBezTo>
                  <a:pt x="21600" y="21462"/>
                  <a:pt x="21585" y="21392"/>
                  <a:pt x="21585" y="21323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64BCC18C-6305-4AF5-B6D9-AD5F003D700D}"/>
              </a:ext>
            </a:extLst>
          </p:cNvPr>
          <p:cNvSpPr/>
          <p:nvPr/>
        </p:nvSpPr>
        <p:spPr>
          <a:xfrm>
            <a:off x="4670312" y="1997193"/>
            <a:ext cx="1751684" cy="1314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0"/>
                </a:moveTo>
                <a:lnTo>
                  <a:pt x="10020" y="0"/>
                </a:lnTo>
                <a:cubicBezTo>
                  <a:pt x="6953" y="0"/>
                  <a:pt x="4159" y="2408"/>
                  <a:pt x="2963" y="6184"/>
                </a:cubicBezTo>
                <a:cubicBezTo>
                  <a:pt x="2950" y="6201"/>
                  <a:pt x="2950" y="6236"/>
                  <a:pt x="2937" y="6253"/>
                </a:cubicBezTo>
                <a:lnTo>
                  <a:pt x="1261" y="4019"/>
                </a:lnTo>
                <a:cubicBezTo>
                  <a:pt x="793" y="3395"/>
                  <a:pt x="0" y="3845"/>
                  <a:pt x="0" y="4711"/>
                </a:cubicBezTo>
                <a:lnTo>
                  <a:pt x="0" y="20613"/>
                </a:lnTo>
                <a:cubicBezTo>
                  <a:pt x="0" y="21167"/>
                  <a:pt x="338" y="21600"/>
                  <a:pt x="741" y="21600"/>
                </a:cubicBezTo>
                <a:lnTo>
                  <a:pt x="1352" y="21600"/>
                </a:lnTo>
                <a:lnTo>
                  <a:pt x="10696" y="21600"/>
                </a:lnTo>
                <a:lnTo>
                  <a:pt x="12671" y="21600"/>
                </a:lnTo>
                <a:cubicBezTo>
                  <a:pt x="13334" y="21600"/>
                  <a:pt x="13659" y="20543"/>
                  <a:pt x="13191" y="19920"/>
                </a:cubicBezTo>
                <a:lnTo>
                  <a:pt x="10475" y="16300"/>
                </a:lnTo>
                <a:cubicBezTo>
                  <a:pt x="11047" y="8124"/>
                  <a:pt x="15661" y="1490"/>
                  <a:pt x="21600" y="0"/>
                </a:cubicBezTo>
                <a:close/>
              </a:path>
            </a:pathLst>
          </a:custGeom>
          <a:solidFill>
            <a:schemeClr val="accent6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5" name="Shape">
            <a:extLst>
              <a:ext uri="{FF2B5EF4-FFF2-40B4-BE49-F238E27FC236}">
                <a16:creationId xmlns:a16="http://schemas.microsoft.com/office/drawing/2014/main" id="{88B5109A-DE4A-4DFF-8D27-9766239DA90A}"/>
              </a:ext>
            </a:extLst>
          </p:cNvPr>
          <p:cNvSpPr/>
          <p:nvPr/>
        </p:nvSpPr>
        <p:spPr>
          <a:xfrm>
            <a:off x="2193502" y="1997193"/>
            <a:ext cx="1491356" cy="32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" y="21323"/>
                </a:moveTo>
                <a:cubicBezTo>
                  <a:pt x="1343" y="8239"/>
                  <a:pt x="4259" y="0"/>
                  <a:pt x="7434" y="0"/>
                </a:cubicBezTo>
                <a:lnTo>
                  <a:pt x="21600" y="0"/>
                </a:lnTo>
                <a:cubicBezTo>
                  <a:pt x="18211" y="2908"/>
                  <a:pt x="15189" y="10661"/>
                  <a:pt x="12914" y="21600"/>
                </a:cubicBezTo>
                <a:lnTo>
                  <a:pt x="0" y="21600"/>
                </a:lnTo>
                <a:cubicBezTo>
                  <a:pt x="15" y="21462"/>
                  <a:pt x="15" y="21392"/>
                  <a:pt x="31" y="21323"/>
                </a:cubicBezTo>
                <a:close/>
              </a:path>
            </a:pathLst>
          </a:custGeom>
          <a:solidFill>
            <a:schemeClr val="accent2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6" name="Shape">
            <a:extLst>
              <a:ext uri="{FF2B5EF4-FFF2-40B4-BE49-F238E27FC236}">
                <a16:creationId xmlns:a16="http://schemas.microsoft.com/office/drawing/2014/main" id="{60F2DA54-CF18-4A41-BDBD-04B4CA039023}"/>
              </a:ext>
            </a:extLst>
          </p:cNvPr>
          <p:cNvSpPr/>
          <p:nvPr/>
        </p:nvSpPr>
        <p:spPr>
          <a:xfrm>
            <a:off x="2720483" y="1997193"/>
            <a:ext cx="1751684" cy="1314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0"/>
                </a:moveTo>
                <a:lnTo>
                  <a:pt x="11580" y="0"/>
                </a:lnTo>
                <a:cubicBezTo>
                  <a:pt x="14647" y="0"/>
                  <a:pt x="17441" y="2408"/>
                  <a:pt x="18637" y="6184"/>
                </a:cubicBezTo>
                <a:cubicBezTo>
                  <a:pt x="18650" y="6201"/>
                  <a:pt x="18650" y="6236"/>
                  <a:pt x="18663" y="6253"/>
                </a:cubicBezTo>
                <a:lnTo>
                  <a:pt x="20339" y="4019"/>
                </a:lnTo>
                <a:cubicBezTo>
                  <a:pt x="20807" y="3395"/>
                  <a:pt x="21600" y="3845"/>
                  <a:pt x="21600" y="4711"/>
                </a:cubicBezTo>
                <a:lnTo>
                  <a:pt x="21600" y="20613"/>
                </a:lnTo>
                <a:cubicBezTo>
                  <a:pt x="21600" y="21167"/>
                  <a:pt x="21262" y="21600"/>
                  <a:pt x="20859" y="21600"/>
                </a:cubicBezTo>
                <a:lnTo>
                  <a:pt x="20248" y="21600"/>
                </a:lnTo>
                <a:lnTo>
                  <a:pt x="10904" y="21600"/>
                </a:lnTo>
                <a:lnTo>
                  <a:pt x="8929" y="21600"/>
                </a:lnTo>
                <a:cubicBezTo>
                  <a:pt x="8266" y="21600"/>
                  <a:pt x="7941" y="20543"/>
                  <a:pt x="8409" y="19920"/>
                </a:cubicBezTo>
                <a:lnTo>
                  <a:pt x="11125" y="16300"/>
                </a:lnTo>
                <a:cubicBezTo>
                  <a:pt x="10553" y="8124"/>
                  <a:pt x="5952" y="1490"/>
                  <a:pt x="0" y="0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7" name="Shape">
            <a:extLst>
              <a:ext uri="{FF2B5EF4-FFF2-40B4-BE49-F238E27FC236}">
                <a16:creationId xmlns:a16="http://schemas.microsoft.com/office/drawing/2014/main" id="{CD5D9DCB-60C5-470C-A40A-39E2490DAD5F}"/>
              </a:ext>
            </a:extLst>
          </p:cNvPr>
          <p:cNvSpPr/>
          <p:nvPr/>
        </p:nvSpPr>
        <p:spPr>
          <a:xfrm>
            <a:off x="5460782" y="4526701"/>
            <a:ext cx="1489716" cy="32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592" h="21600" extrusionOk="0">
                <a:moveTo>
                  <a:pt x="21585" y="277"/>
                </a:moveTo>
                <a:cubicBezTo>
                  <a:pt x="20271" y="13361"/>
                  <a:pt x="17353" y="21600"/>
                  <a:pt x="14176" y="21600"/>
                </a:cubicBezTo>
                <a:lnTo>
                  <a:pt x="0" y="21600"/>
                </a:lnTo>
                <a:cubicBezTo>
                  <a:pt x="3391" y="18692"/>
                  <a:pt x="6416" y="10939"/>
                  <a:pt x="8692" y="0"/>
                </a:cubicBezTo>
                <a:lnTo>
                  <a:pt x="21585" y="0"/>
                </a:lnTo>
                <a:cubicBezTo>
                  <a:pt x="21600" y="138"/>
                  <a:pt x="21585" y="208"/>
                  <a:pt x="21585" y="277"/>
                </a:cubicBezTo>
                <a:close/>
              </a:path>
            </a:pathLst>
          </a:custGeom>
          <a:solidFill>
            <a:schemeClr val="accent4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8" name="Shape">
            <a:extLst>
              <a:ext uri="{FF2B5EF4-FFF2-40B4-BE49-F238E27FC236}">
                <a16:creationId xmlns:a16="http://schemas.microsoft.com/office/drawing/2014/main" id="{433D5DA7-6366-4314-AF85-5504A578A044}"/>
              </a:ext>
            </a:extLst>
          </p:cNvPr>
          <p:cNvSpPr/>
          <p:nvPr/>
        </p:nvSpPr>
        <p:spPr>
          <a:xfrm>
            <a:off x="4670312" y="3546516"/>
            <a:ext cx="1751684" cy="1314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21600"/>
                </a:moveTo>
                <a:lnTo>
                  <a:pt x="10020" y="21600"/>
                </a:lnTo>
                <a:cubicBezTo>
                  <a:pt x="6953" y="21600"/>
                  <a:pt x="4159" y="19192"/>
                  <a:pt x="2963" y="15416"/>
                </a:cubicBezTo>
                <a:cubicBezTo>
                  <a:pt x="2950" y="15399"/>
                  <a:pt x="2950" y="15364"/>
                  <a:pt x="2937" y="15347"/>
                </a:cubicBezTo>
                <a:lnTo>
                  <a:pt x="1261" y="17581"/>
                </a:lnTo>
                <a:cubicBezTo>
                  <a:pt x="793" y="18205"/>
                  <a:pt x="0" y="17755"/>
                  <a:pt x="0" y="16889"/>
                </a:cubicBezTo>
                <a:lnTo>
                  <a:pt x="0" y="987"/>
                </a:lnTo>
                <a:cubicBezTo>
                  <a:pt x="0" y="433"/>
                  <a:pt x="338" y="0"/>
                  <a:pt x="741" y="0"/>
                </a:cubicBezTo>
                <a:lnTo>
                  <a:pt x="1352" y="0"/>
                </a:lnTo>
                <a:lnTo>
                  <a:pt x="10696" y="0"/>
                </a:lnTo>
                <a:lnTo>
                  <a:pt x="12671" y="0"/>
                </a:lnTo>
                <a:cubicBezTo>
                  <a:pt x="13334" y="0"/>
                  <a:pt x="13659" y="1057"/>
                  <a:pt x="13191" y="1680"/>
                </a:cubicBezTo>
                <a:lnTo>
                  <a:pt x="10475" y="5300"/>
                </a:lnTo>
                <a:cubicBezTo>
                  <a:pt x="11047" y="13476"/>
                  <a:pt x="15661" y="20110"/>
                  <a:pt x="21600" y="21600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9" name="Shape">
            <a:extLst>
              <a:ext uri="{FF2B5EF4-FFF2-40B4-BE49-F238E27FC236}">
                <a16:creationId xmlns:a16="http://schemas.microsoft.com/office/drawing/2014/main" id="{B4CB6E1E-D106-441C-9D17-BA04DDF687B7}"/>
              </a:ext>
            </a:extLst>
          </p:cNvPr>
          <p:cNvSpPr/>
          <p:nvPr/>
        </p:nvSpPr>
        <p:spPr>
          <a:xfrm>
            <a:off x="2193502" y="4526701"/>
            <a:ext cx="1491356" cy="32883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31" y="277"/>
                </a:moveTo>
                <a:cubicBezTo>
                  <a:pt x="1343" y="13361"/>
                  <a:pt x="4259" y="21600"/>
                  <a:pt x="7434" y="21600"/>
                </a:cubicBezTo>
                <a:lnTo>
                  <a:pt x="21600" y="21600"/>
                </a:lnTo>
                <a:cubicBezTo>
                  <a:pt x="18211" y="18692"/>
                  <a:pt x="15189" y="10939"/>
                  <a:pt x="12914" y="0"/>
                </a:cubicBezTo>
                <a:lnTo>
                  <a:pt x="0" y="0"/>
                </a:lnTo>
                <a:cubicBezTo>
                  <a:pt x="15" y="138"/>
                  <a:pt x="15" y="208"/>
                  <a:pt x="31" y="277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sp>
        <p:nvSpPr>
          <p:cNvPr id="10" name="Shape">
            <a:extLst>
              <a:ext uri="{FF2B5EF4-FFF2-40B4-BE49-F238E27FC236}">
                <a16:creationId xmlns:a16="http://schemas.microsoft.com/office/drawing/2014/main" id="{CA1D2065-8314-4A0A-B16C-26DB8D5DBCE6}"/>
              </a:ext>
            </a:extLst>
          </p:cNvPr>
          <p:cNvSpPr/>
          <p:nvPr/>
        </p:nvSpPr>
        <p:spPr>
          <a:xfrm>
            <a:off x="2720483" y="3546516"/>
            <a:ext cx="1751684" cy="131429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21600"/>
                </a:moveTo>
                <a:lnTo>
                  <a:pt x="11580" y="21600"/>
                </a:lnTo>
                <a:cubicBezTo>
                  <a:pt x="14647" y="21600"/>
                  <a:pt x="17441" y="19192"/>
                  <a:pt x="18637" y="15416"/>
                </a:cubicBezTo>
                <a:cubicBezTo>
                  <a:pt x="18650" y="15399"/>
                  <a:pt x="18650" y="15364"/>
                  <a:pt x="18663" y="15347"/>
                </a:cubicBezTo>
                <a:lnTo>
                  <a:pt x="20339" y="17581"/>
                </a:lnTo>
                <a:cubicBezTo>
                  <a:pt x="20807" y="18205"/>
                  <a:pt x="21600" y="17755"/>
                  <a:pt x="21600" y="16889"/>
                </a:cubicBezTo>
                <a:lnTo>
                  <a:pt x="21600" y="987"/>
                </a:lnTo>
                <a:cubicBezTo>
                  <a:pt x="21600" y="433"/>
                  <a:pt x="21262" y="0"/>
                  <a:pt x="20859" y="0"/>
                </a:cubicBezTo>
                <a:lnTo>
                  <a:pt x="20248" y="0"/>
                </a:lnTo>
                <a:lnTo>
                  <a:pt x="10904" y="0"/>
                </a:lnTo>
                <a:lnTo>
                  <a:pt x="8929" y="0"/>
                </a:lnTo>
                <a:cubicBezTo>
                  <a:pt x="8266" y="0"/>
                  <a:pt x="7941" y="1057"/>
                  <a:pt x="8409" y="1680"/>
                </a:cubicBezTo>
                <a:lnTo>
                  <a:pt x="11125" y="5300"/>
                </a:lnTo>
                <a:cubicBezTo>
                  <a:pt x="10553" y="13476"/>
                  <a:pt x="5952" y="20110"/>
                  <a:pt x="0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28575" tIns="28575" rIns="28575" bIns="28575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 sz="2250"/>
          </a:p>
        </p:txBody>
      </p:sp>
      <p:pic>
        <p:nvPicPr>
          <p:cNvPr id="23" name="Graphic 22" descr="Checklist outline">
            <a:extLst>
              <a:ext uri="{FF2B5EF4-FFF2-40B4-BE49-F238E27FC236}">
                <a16:creationId xmlns:a16="http://schemas.microsoft.com/office/drawing/2014/main" id="{F5905BDE-4C7F-4C18-91FE-D86B4986166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770073" y="3652414"/>
            <a:ext cx="602245" cy="602245"/>
          </a:xfrm>
          <a:prstGeom prst="rect">
            <a:avLst/>
          </a:prstGeom>
        </p:spPr>
      </p:pic>
      <p:pic>
        <p:nvPicPr>
          <p:cNvPr id="24" name="Graphic 23" descr="Handshake outline">
            <a:extLst>
              <a:ext uri="{FF2B5EF4-FFF2-40B4-BE49-F238E27FC236}">
                <a16:creationId xmlns:a16="http://schemas.microsoft.com/office/drawing/2014/main" id="{97410C5C-9953-4C28-8E99-D797A03F5BF2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770073" y="2487581"/>
            <a:ext cx="677588" cy="677588"/>
          </a:xfrm>
          <a:prstGeom prst="rect">
            <a:avLst/>
          </a:prstGeom>
        </p:spPr>
      </p:pic>
      <p:pic>
        <p:nvPicPr>
          <p:cNvPr id="25" name="Graphic 24" descr="Postit Notes outline">
            <a:extLst>
              <a:ext uri="{FF2B5EF4-FFF2-40B4-BE49-F238E27FC236}">
                <a16:creationId xmlns:a16="http://schemas.microsoft.com/office/drawing/2014/main" id="{5997974F-10E6-4B5F-851F-20CC76B44D9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757716" y="3665964"/>
            <a:ext cx="575144" cy="575144"/>
          </a:xfrm>
          <a:prstGeom prst="rect">
            <a:avLst/>
          </a:prstGeom>
        </p:spPr>
      </p:pic>
      <p:pic>
        <p:nvPicPr>
          <p:cNvPr id="26" name="Graphic 25" descr="Target Audience outline">
            <a:extLst>
              <a:ext uri="{FF2B5EF4-FFF2-40B4-BE49-F238E27FC236}">
                <a16:creationId xmlns:a16="http://schemas.microsoft.com/office/drawing/2014/main" id="{911C3BD3-2753-4B89-AB48-995F7DC33EE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3726208" y="2527010"/>
            <a:ext cx="638159" cy="638159"/>
          </a:xfrm>
          <a:prstGeom prst="rect">
            <a:avLst/>
          </a:prstGeom>
        </p:spPr>
      </p:pic>
      <p:grpSp>
        <p:nvGrpSpPr>
          <p:cNvPr id="27" name="Group 26">
            <a:extLst>
              <a:ext uri="{FF2B5EF4-FFF2-40B4-BE49-F238E27FC236}">
                <a16:creationId xmlns:a16="http://schemas.microsoft.com/office/drawing/2014/main" id="{E6014D54-29D8-4B46-9A9F-AAFFDF6C2960}"/>
              </a:ext>
            </a:extLst>
          </p:cNvPr>
          <p:cNvGrpSpPr/>
          <p:nvPr/>
        </p:nvGrpSpPr>
        <p:grpSpPr>
          <a:xfrm>
            <a:off x="5989322" y="2305283"/>
            <a:ext cx="2618920" cy="1106116"/>
            <a:chOff x="8921977" y="1394910"/>
            <a:chExt cx="2926080" cy="1474820"/>
          </a:xfrm>
        </p:grpSpPr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7ABC07BA-923A-42CD-8A79-908BFEE62232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2110CBB4-C95C-46DE-9048-5B47A69F2FF0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1F3363C-E927-474A-8698-BFD36DCAE124}"/>
              </a:ext>
            </a:extLst>
          </p:cNvPr>
          <p:cNvGrpSpPr/>
          <p:nvPr/>
        </p:nvGrpSpPr>
        <p:grpSpPr>
          <a:xfrm>
            <a:off x="534237" y="2305283"/>
            <a:ext cx="2638465" cy="1106116"/>
            <a:chOff x="8921977" y="1394910"/>
            <a:chExt cx="2926080" cy="1474820"/>
          </a:xfrm>
        </p:grpSpPr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81F4649B-E3FB-4873-AECE-0D2A9AC5DB5A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2"/>
                  </a:solidFill>
                </a:rPr>
                <a:t>Lorem Ipsum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A7709BC7-49F9-4AD1-A702-3BBF0132A2EA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3" name="Group 32">
            <a:extLst>
              <a:ext uri="{FF2B5EF4-FFF2-40B4-BE49-F238E27FC236}">
                <a16:creationId xmlns:a16="http://schemas.microsoft.com/office/drawing/2014/main" id="{160FF6E8-055B-47F7-B8C4-9F56EA111E93}"/>
              </a:ext>
            </a:extLst>
          </p:cNvPr>
          <p:cNvGrpSpPr/>
          <p:nvPr/>
        </p:nvGrpSpPr>
        <p:grpSpPr>
          <a:xfrm>
            <a:off x="5989322" y="3400201"/>
            <a:ext cx="2618920" cy="1106116"/>
            <a:chOff x="8921977" y="1394910"/>
            <a:chExt cx="2926080" cy="1474820"/>
          </a:xfrm>
        </p:grpSpPr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0BB53849-5C21-43F0-A596-F7E803F16826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0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9E1C19C-0B61-435B-BAFF-15912A11D1ED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6" name="Group 35">
            <a:extLst>
              <a:ext uri="{FF2B5EF4-FFF2-40B4-BE49-F238E27FC236}">
                <a16:creationId xmlns:a16="http://schemas.microsoft.com/office/drawing/2014/main" id="{28137BB6-AF9C-49A6-A79E-7DF5FA120770}"/>
              </a:ext>
            </a:extLst>
          </p:cNvPr>
          <p:cNvGrpSpPr/>
          <p:nvPr/>
        </p:nvGrpSpPr>
        <p:grpSpPr>
          <a:xfrm>
            <a:off x="534237" y="3400201"/>
            <a:ext cx="2638465" cy="1106116"/>
            <a:chOff x="8921977" y="1394910"/>
            <a:chExt cx="2926080" cy="1474820"/>
          </a:xfrm>
        </p:grpSpPr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15403CAA-3DF4-4B18-9626-76451B1B04D7}"/>
                </a:ext>
              </a:extLst>
            </p:cNvPr>
            <p:cNvSpPr txBox="1"/>
            <p:nvPr/>
          </p:nvSpPr>
          <p:spPr>
            <a:xfrm>
              <a:off x="8921977" y="1394910"/>
              <a:ext cx="2926080" cy="533480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0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10968E6D-D340-4B66-83D8-F8D10167D0EC}"/>
                </a:ext>
              </a:extLst>
            </p:cNvPr>
            <p:cNvSpPr txBox="1"/>
            <p:nvPr/>
          </p:nvSpPr>
          <p:spPr>
            <a:xfrm>
              <a:off x="8921977" y="1925882"/>
              <a:ext cx="2926080" cy="943848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r"/>
              <a:r>
                <a:rPr lang="en-US" sz="10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46448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10269</TotalTime>
  <Words>369</Words>
  <PresentationFormat>On-screen Show (4:3)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Converging Curved Arrows – Slide Template</vt:lpstr>
      <vt:lpstr>Converging Curved Arrows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Converging Curved Arrows</dc:title>
  <dc:creator>PresentationGO.com</dc:creator>
  <dc:description>© Copyright PresentationGO.com</dc:description>
  <dcterms:created xsi:type="dcterms:W3CDTF">2014-11-26T05:14:11Z</dcterms:created>
  <dcterms:modified xsi:type="dcterms:W3CDTF">2021-06-04T03:56:58Z</dcterms:modified>
  <cp:category>Charts &amp; Diagrams</cp:category>
</cp:coreProperties>
</file>