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7469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Iceberg with 4 Layers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93C2535-B41F-47B8-A7E2-15491E3C1CF1}"/>
              </a:ext>
            </a:extLst>
          </p:cNvPr>
          <p:cNvGrpSpPr/>
          <p:nvPr/>
        </p:nvGrpSpPr>
        <p:grpSpPr>
          <a:xfrm>
            <a:off x="3208990" y="925111"/>
            <a:ext cx="2726020" cy="1612393"/>
            <a:chOff x="4760401" y="660372"/>
            <a:chExt cx="2671197" cy="1579966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56DD6DDD-6A15-4A77-8A09-F5D9360EAC04}"/>
                </a:ext>
              </a:extLst>
            </p:cNvPr>
            <p:cNvSpPr/>
            <p:nvPr/>
          </p:nvSpPr>
          <p:spPr>
            <a:xfrm>
              <a:off x="4760401" y="660372"/>
              <a:ext cx="2671197" cy="15789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0646" y="15116"/>
                  </a:lnTo>
                  <a:lnTo>
                    <a:pt x="19684" y="14323"/>
                  </a:lnTo>
                  <a:lnTo>
                    <a:pt x="18125" y="8862"/>
                  </a:lnTo>
                  <a:lnTo>
                    <a:pt x="16260" y="7680"/>
                  </a:lnTo>
                  <a:lnTo>
                    <a:pt x="14105" y="3012"/>
                  </a:lnTo>
                  <a:lnTo>
                    <a:pt x="12844" y="2378"/>
                  </a:lnTo>
                  <a:lnTo>
                    <a:pt x="11703" y="0"/>
                  </a:lnTo>
                  <a:lnTo>
                    <a:pt x="10025" y="6960"/>
                  </a:lnTo>
                  <a:lnTo>
                    <a:pt x="9062" y="6009"/>
                  </a:lnTo>
                  <a:lnTo>
                    <a:pt x="6064" y="10793"/>
                  </a:lnTo>
                  <a:lnTo>
                    <a:pt x="3662" y="12018"/>
                  </a:lnTo>
                  <a:lnTo>
                    <a:pt x="2998" y="15188"/>
                  </a:lnTo>
                  <a:lnTo>
                    <a:pt x="1107" y="16686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Triangle">
              <a:extLst>
                <a:ext uri="{FF2B5EF4-FFF2-40B4-BE49-F238E27FC236}">
                  <a16:creationId xmlns:a16="http://schemas.microsoft.com/office/drawing/2014/main" id="{1837D64A-B406-4597-885B-C7BD268BC997}"/>
                </a:ext>
              </a:extLst>
            </p:cNvPr>
            <p:cNvSpPr/>
            <p:nvPr/>
          </p:nvSpPr>
          <p:spPr>
            <a:xfrm>
              <a:off x="4897331" y="1766348"/>
              <a:ext cx="315994" cy="2759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8574"/>
                  </a:moveTo>
                  <a:lnTo>
                    <a:pt x="21600" y="21600"/>
                  </a:lnTo>
                  <a:lnTo>
                    <a:pt x="15984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Triangle">
              <a:extLst>
                <a:ext uri="{FF2B5EF4-FFF2-40B4-BE49-F238E27FC236}">
                  <a16:creationId xmlns:a16="http://schemas.microsoft.com/office/drawing/2014/main" id="{D368C21B-5EAF-40A6-BE60-26C3922393D5}"/>
                </a:ext>
              </a:extLst>
            </p:cNvPr>
            <p:cNvSpPr/>
            <p:nvPr/>
          </p:nvSpPr>
          <p:spPr>
            <a:xfrm>
              <a:off x="6192903" y="1808481"/>
              <a:ext cx="178010" cy="431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337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Triangle">
              <a:extLst>
                <a:ext uri="{FF2B5EF4-FFF2-40B4-BE49-F238E27FC236}">
                  <a16:creationId xmlns:a16="http://schemas.microsoft.com/office/drawing/2014/main" id="{7DA92DD0-8115-494F-9BDA-44F7D57EB1A5}"/>
                </a:ext>
              </a:extLst>
            </p:cNvPr>
            <p:cNvSpPr/>
            <p:nvPr/>
          </p:nvSpPr>
          <p:spPr>
            <a:xfrm>
              <a:off x="5887444" y="1102763"/>
              <a:ext cx="119023" cy="783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6248" y="21600"/>
                  </a:lnTo>
                  <a:lnTo>
                    <a:pt x="21600" y="1916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Triangle">
              <a:extLst>
                <a:ext uri="{FF2B5EF4-FFF2-40B4-BE49-F238E27FC236}">
                  <a16:creationId xmlns:a16="http://schemas.microsoft.com/office/drawing/2014/main" id="{749CA816-39E6-4B62-A6E7-8B98FB7C2A27}"/>
                </a:ext>
              </a:extLst>
            </p:cNvPr>
            <p:cNvSpPr/>
            <p:nvPr/>
          </p:nvSpPr>
          <p:spPr>
            <a:xfrm>
              <a:off x="6245569" y="839435"/>
              <a:ext cx="267542" cy="365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014" y="0"/>
                  </a:moveTo>
                  <a:lnTo>
                    <a:pt x="0" y="21600"/>
                  </a:lnTo>
                  <a:lnTo>
                    <a:pt x="21600" y="2739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Triangle">
              <a:extLst>
                <a:ext uri="{FF2B5EF4-FFF2-40B4-BE49-F238E27FC236}">
                  <a16:creationId xmlns:a16="http://schemas.microsoft.com/office/drawing/2014/main" id="{78D171A1-9917-4064-B8A7-A6FA44FDEE61}"/>
                </a:ext>
              </a:extLst>
            </p:cNvPr>
            <p:cNvSpPr/>
            <p:nvPr/>
          </p:nvSpPr>
          <p:spPr>
            <a:xfrm>
              <a:off x="6772225" y="1218627"/>
              <a:ext cx="230674" cy="622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2997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Triangle">
              <a:extLst>
                <a:ext uri="{FF2B5EF4-FFF2-40B4-BE49-F238E27FC236}">
                  <a16:creationId xmlns:a16="http://schemas.microsoft.com/office/drawing/2014/main" id="{35787800-9703-4019-8752-302FC44DF726}"/>
                </a:ext>
              </a:extLst>
            </p:cNvPr>
            <p:cNvSpPr/>
            <p:nvPr/>
          </p:nvSpPr>
          <p:spPr>
            <a:xfrm>
              <a:off x="7003953" y="1703150"/>
              <a:ext cx="311782" cy="531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354" y="0"/>
                  </a:moveTo>
                  <a:lnTo>
                    <a:pt x="21600" y="2352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Triangle">
              <a:extLst>
                <a:ext uri="{FF2B5EF4-FFF2-40B4-BE49-F238E27FC236}">
                  <a16:creationId xmlns:a16="http://schemas.microsoft.com/office/drawing/2014/main" id="{E9315B30-B2E8-49D8-9F00-17EE346AC3A9}"/>
                </a:ext>
              </a:extLst>
            </p:cNvPr>
            <p:cNvSpPr/>
            <p:nvPr/>
          </p:nvSpPr>
          <p:spPr>
            <a:xfrm>
              <a:off x="5213325" y="1450356"/>
              <a:ext cx="297033" cy="3949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4896"/>
                  </a:lnTo>
                  <a:lnTo>
                    <a:pt x="5438" y="2160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" name="Triangle">
              <a:extLst>
                <a:ext uri="{FF2B5EF4-FFF2-40B4-BE49-F238E27FC236}">
                  <a16:creationId xmlns:a16="http://schemas.microsoft.com/office/drawing/2014/main" id="{8AAC478D-AF05-4C50-ACA3-9EE376E40DCF}"/>
                </a:ext>
              </a:extLst>
            </p:cNvPr>
            <p:cNvSpPr/>
            <p:nvPr/>
          </p:nvSpPr>
          <p:spPr>
            <a:xfrm>
              <a:off x="5571450" y="1808481"/>
              <a:ext cx="430805" cy="431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7447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D053AB9-0910-4A06-B310-04ED5995A933}"/>
              </a:ext>
            </a:extLst>
          </p:cNvPr>
          <p:cNvGrpSpPr/>
          <p:nvPr/>
        </p:nvGrpSpPr>
        <p:grpSpPr>
          <a:xfrm>
            <a:off x="2639585" y="2537504"/>
            <a:ext cx="3864831" cy="3587718"/>
            <a:chOff x="2973395" y="2537504"/>
            <a:chExt cx="3197211" cy="2967967"/>
          </a:xfrm>
        </p:grpSpPr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F0484009-1898-4182-84E2-283D4503B677}"/>
                </a:ext>
              </a:extLst>
            </p:cNvPr>
            <p:cNvSpPr/>
            <p:nvPr/>
          </p:nvSpPr>
          <p:spPr>
            <a:xfrm>
              <a:off x="3351612" y="3148161"/>
              <a:ext cx="2618538" cy="6367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77" y="1179"/>
                  </a:lnTo>
                  <a:lnTo>
                    <a:pt x="749" y="21600"/>
                  </a:lnTo>
                  <a:lnTo>
                    <a:pt x="19354" y="21600"/>
                  </a:lnTo>
                  <a:lnTo>
                    <a:pt x="19666" y="11818"/>
                  </a:lnTo>
                  <a:lnTo>
                    <a:pt x="21569" y="295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67FCB8AB-4A35-4F8F-BBEC-F04A848B0EF7}"/>
                </a:ext>
              </a:extLst>
            </p:cNvPr>
            <p:cNvSpPr/>
            <p:nvPr/>
          </p:nvSpPr>
          <p:spPr>
            <a:xfrm>
              <a:off x="2973395" y="2537504"/>
              <a:ext cx="3197211" cy="5774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63" y="21600"/>
                  </a:moveTo>
                  <a:lnTo>
                    <a:pt x="21600" y="0"/>
                  </a:lnTo>
                  <a:lnTo>
                    <a:pt x="0" y="0"/>
                  </a:lnTo>
                  <a:lnTo>
                    <a:pt x="2359" y="2160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0C3151B4-7D66-48CD-85AB-DB42D62A3F4D}"/>
                </a:ext>
              </a:extLst>
            </p:cNvPr>
            <p:cNvSpPr/>
            <p:nvPr/>
          </p:nvSpPr>
          <p:spPr>
            <a:xfrm>
              <a:off x="3969371" y="4559860"/>
              <a:ext cx="1457405" cy="9456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654" y="1263"/>
                  </a:lnTo>
                  <a:lnTo>
                    <a:pt x="1588" y="8571"/>
                  </a:lnTo>
                  <a:lnTo>
                    <a:pt x="6054" y="17071"/>
                  </a:lnTo>
                  <a:lnTo>
                    <a:pt x="7381" y="11946"/>
                  </a:lnTo>
                  <a:lnTo>
                    <a:pt x="8035" y="13696"/>
                  </a:lnTo>
                  <a:lnTo>
                    <a:pt x="9212" y="11350"/>
                  </a:lnTo>
                  <a:lnTo>
                    <a:pt x="10931" y="21600"/>
                  </a:lnTo>
                  <a:lnTo>
                    <a:pt x="12370" y="12235"/>
                  </a:lnTo>
                  <a:lnTo>
                    <a:pt x="13958" y="14129"/>
                  </a:lnTo>
                  <a:lnTo>
                    <a:pt x="15677" y="8427"/>
                  </a:lnTo>
                  <a:lnTo>
                    <a:pt x="16985" y="10195"/>
                  </a:lnTo>
                  <a:lnTo>
                    <a:pt x="18704" y="5071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DC243690-35EB-4D25-A6D4-BE549C2DEEBE}"/>
                </a:ext>
              </a:extLst>
            </p:cNvPr>
            <p:cNvSpPr/>
            <p:nvPr/>
          </p:nvSpPr>
          <p:spPr>
            <a:xfrm>
              <a:off x="3465079" y="3818066"/>
              <a:ext cx="2222668" cy="7086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3639" y="9319"/>
                  </a:lnTo>
                  <a:lnTo>
                    <a:pt x="4754" y="14593"/>
                  </a:lnTo>
                  <a:lnTo>
                    <a:pt x="3982" y="19264"/>
                  </a:lnTo>
                  <a:lnTo>
                    <a:pt x="4582" y="21600"/>
                  </a:lnTo>
                  <a:lnTo>
                    <a:pt x="19297" y="21600"/>
                  </a:lnTo>
                  <a:lnTo>
                    <a:pt x="19346" y="21456"/>
                  </a:lnTo>
                  <a:lnTo>
                    <a:pt x="19346" y="11847"/>
                  </a:lnTo>
                  <a:lnTo>
                    <a:pt x="21502" y="2288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DD149AC-A34C-42A7-BE7E-20F4720C94B4}"/>
              </a:ext>
            </a:extLst>
          </p:cNvPr>
          <p:cNvCxnSpPr>
            <a:cxnSpLocks/>
          </p:cNvCxnSpPr>
          <p:nvPr/>
        </p:nvCxnSpPr>
        <p:spPr>
          <a:xfrm>
            <a:off x="0" y="2533554"/>
            <a:ext cx="9144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Graphic 19" descr="Bullseye with solid fill">
            <a:extLst>
              <a:ext uri="{FF2B5EF4-FFF2-40B4-BE49-F238E27FC236}">
                <a16:creationId xmlns:a16="http://schemas.microsoft.com/office/drawing/2014/main" id="{BCA7137C-D541-4B99-96D7-155E0A1074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28712" y="3401887"/>
            <a:ext cx="486577" cy="4865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Graphic 20" descr="Database with solid fill">
            <a:extLst>
              <a:ext uri="{FF2B5EF4-FFF2-40B4-BE49-F238E27FC236}">
                <a16:creationId xmlns:a16="http://schemas.microsoft.com/office/drawing/2014/main" id="{9140168B-9805-428B-A470-1DB5E8808D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28712" y="5067111"/>
            <a:ext cx="486577" cy="4865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Graphic 21" descr="Single gear with solid fill">
            <a:extLst>
              <a:ext uri="{FF2B5EF4-FFF2-40B4-BE49-F238E27FC236}">
                <a16:creationId xmlns:a16="http://schemas.microsoft.com/office/drawing/2014/main" id="{F7BBA539-7407-4553-9B53-A7C7D1A63D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28712" y="4235444"/>
            <a:ext cx="486577" cy="4865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Graphic 22" descr="Stopwatch 75% with solid fill">
            <a:extLst>
              <a:ext uri="{FF2B5EF4-FFF2-40B4-BE49-F238E27FC236}">
                <a16:creationId xmlns:a16="http://schemas.microsoft.com/office/drawing/2014/main" id="{ABFBA20E-F680-473C-B5BF-6505C6AD66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28712" y="2646968"/>
            <a:ext cx="486577" cy="4865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83D07F52-20D9-4699-8DEA-32284A7B1FF9}"/>
              </a:ext>
            </a:extLst>
          </p:cNvPr>
          <p:cNvSpPr/>
          <p:nvPr/>
        </p:nvSpPr>
        <p:spPr>
          <a:xfrm>
            <a:off x="0" y="2533555"/>
            <a:ext cx="9144000" cy="3772356"/>
          </a:xfrm>
          <a:prstGeom prst="rect">
            <a:avLst/>
          </a:prstGeom>
          <a:solidFill>
            <a:schemeClr val="accent3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BA41A2F-15C9-4A75-B936-44417A743D10}"/>
              </a:ext>
            </a:extLst>
          </p:cNvPr>
          <p:cNvGrpSpPr/>
          <p:nvPr/>
        </p:nvGrpSpPr>
        <p:grpSpPr>
          <a:xfrm>
            <a:off x="6695611" y="3307629"/>
            <a:ext cx="2194560" cy="1260003"/>
            <a:chOff x="8921977" y="1394910"/>
            <a:chExt cx="2926080" cy="168000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50C9F7F-81FA-4A1C-9FEC-E503A0C88694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AE1E283-908E-4B72-848E-B792975EFE53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954FED6-8E7B-40F9-8CAA-1B571932437E}"/>
              </a:ext>
            </a:extLst>
          </p:cNvPr>
          <p:cNvGrpSpPr/>
          <p:nvPr/>
        </p:nvGrpSpPr>
        <p:grpSpPr>
          <a:xfrm>
            <a:off x="5834926" y="4865219"/>
            <a:ext cx="2194560" cy="1260003"/>
            <a:chOff x="8921977" y="4001571"/>
            <a:chExt cx="2926080" cy="168000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8EB753D-858C-487C-9ECB-4BE4AFDBE0A6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BC978E5-7606-4166-9769-30E0BA473F5E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A0ADF4B-29FC-4E70-BA3F-175DD99DD7C5}"/>
              </a:ext>
            </a:extLst>
          </p:cNvPr>
          <p:cNvGrpSpPr/>
          <p:nvPr/>
        </p:nvGrpSpPr>
        <p:grpSpPr>
          <a:xfrm>
            <a:off x="653120" y="4086424"/>
            <a:ext cx="2194560" cy="1260003"/>
            <a:chOff x="332936" y="2555951"/>
            <a:chExt cx="2926080" cy="168000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0C0FA55-D127-4531-8E0A-161B759B413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DD38208-D226-494F-A9F6-C66C93BB426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F24C2A8-9EA1-4A29-BDDF-784ADA26C4A3}"/>
              </a:ext>
            </a:extLst>
          </p:cNvPr>
          <p:cNvGrpSpPr/>
          <p:nvPr/>
        </p:nvGrpSpPr>
        <p:grpSpPr>
          <a:xfrm>
            <a:off x="253830" y="2528834"/>
            <a:ext cx="2194560" cy="1260003"/>
            <a:chOff x="332936" y="2555951"/>
            <a:chExt cx="2926080" cy="168000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6D02AAF-F876-4EF2-A3ED-A9B2BE3F4394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CBB5B5F-78C0-4FD9-951E-064BFFC3549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Iceberg with 4 Layers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93C2535-B41F-47B8-A7E2-15491E3C1CF1}"/>
              </a:ext>
            </a:extLst>
          </p:cNvPr>
          <p:cNvGrpSpPr/>
          <p:nvPr/>
        </p:nvGrpSpPr>
        <p:grpSpPr>
          <a:xfrm>
            <a:off x="3208990" y="925111"/>
            <a:ext cx="2726020" cy="1612393"/>
            <a:chOff x="4760401" y="660372"/>
            <a:chExt cx="2671197" cy="1579966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56DD6DDD-6A15-4A77-8A09-F5D9360EAC04}"/>
                </a:ext>
              </a:extLst>
            </p:cNvPr>
            <p:cNvSpPr/>
            <p:nvPr/>
          </p:nvSpPr>
          <p:spPr>
            <a:xfrm>
              <a:off x="4760401" y="660372"/>
              <a:ext cx="2671197" cy="15789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0646" y="15116"/>
                  </a:lnTo>
                  <a:lnTo>
                    <a:pt x="19684" y="14323"/>
                  </a:lnTo>
                  <a:lnTo>
                    <a:pt x="18125" y="8862"/>
                  </a:lnTo>
                  <a:lnTo>
                    <a:pt x="16260" y="7680"/>
                  </a:lnTo>
                  <a:lnTo>
                    <a:pt x="14105" y="3012"/>
                  </a:lnTo>
                  <a:lnTo>
                    <a:pt x="12844" y="2378"/>
                  </a:lnTo>
                  <a:lnTo>
                    <a:pt x="11703" y="0"/>
                  </a:lnTo>
                  <a:lnTo>
                    <a:pt x="10025" y="6960"/>
                  </a:lnTo>
                  <a:lnTo>
                    <a:pt x="9062" y="6009"/>
                  </a:lnTo>
                  <a:lnTo>
                    <a:pt x="6064" y="10793"/>
                  </a:lnTo>
                  <a:lnTo>
                    <a:pt x="3662" y="12018"/>
                  </a:lnTo>
                  <a:lnTo>
                    <a:pt x="2998" y="15188"/>
                  </a:lnTo>
                  <a:lnTo>
                    <a:pt x="1107" y="16686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Triangle">
              <a:extLst>
                <a:ext uri="{FF2B5EF4-FFF2-40B4-BE49-F238E27FC236}">
                  <a16:creationId xmlns:a16="http://schemas.microsoft.com/office/drawing/2014/main" id="{1837D64A-B406-4597-885B-C7BD268BC997}"/>
                </a:ext>
              </a:extLst>
            </p:cNvPr>
            <p:cNvSpPr/>
            <p:nvPr/>
          </p:nvSpPr>
          <p:spPr>
            <a:xfrm>
              <a:off x="4897331" y="1766348"/>
              <a:ext cx="315994" cy="2759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8574"/>
                  </a:moveTo>
                  <a:lnTo>
                    <a:pt x="21600" y="21600"/>
                  </a:lnTo>
                  <a:lnTo>
                    <a:pt x="15984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Triangle">
              <a:extLst>
                <a:ext uri="{FF2B5EF4-FFF2-40B4-BE49-F238E27FC236}">
                  <a16:creationId xmlns:a16="http://schemas.microsoft.com/office/drawing/2014/main" id="{D368C21B-5EAF-40A6-BE60-26C3922393D5}"/>
                </a:ext>
              </a:extLst>
            </p:cNvPr>
            <p:cNvSpPr/>
            <p:nvPr/>
          </p:nvSpPr>
          <p:spPr>
            <a:xfrm>
              <a:off x="6192903" y="1808481"/>
              <a:ext cx="178010" cy="431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337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Triangle">
              <a:extLst>
                <a:ext uri="{FF2B5EF4-FFF2-40B4-BE49-F238E27FC236}">
                  <a16:creationId xmlns:a16="http://schemas.microsoft.com/office/drawing/2014/main" id="{7DA92DD0-8115-494F-9BDA-44F7D57EB1A5}"/>
                </a:ext>
              </a:extLst>
            </p:cNvPr>
            <p:cNvSpPr/>
            <p:nvPr/>
          </p:nvSpPr>
          <p:spPr>
            <a:xfrm>
              <a:off x="5887444" y="1102763"/>
              <a:ext cx="119023" cy="783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6248" y="21600"/>
                  </a:lnTo>
                  <a:lnTo>
                    <a:pt x="21600" y="1916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Triangle">
              <a:extLst>
                <a:ext uri="{FF2B5EF4-FFF2-40B4-BE49-F238E27FC236}">
                  <a16:creationId xmlns:a16="http://schemas.microsoft.com/office/drawing/2014/main" id="{749CA816-39E6-4B62-A6E7-8B98FB7C2A27}"/>
                </a:ext>
              </a:extLst>
            </p:cNvPr>
            <p:cNvSpPr/>
            <p:nvPr/>
          </p:nvSpPr>
          <p:spPr>
            <a:xfrm>
              <a:off x="6245569" y="839435"/>
              <a:ext cx="267542" cy="365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014" y="0"/>
                  </a:moveTo>
                  <a:lnTo>
                    <a:pt x="0" y="21600"/>
                  </a:lnTo>
                  <a:lnTo>
                    <a:pt x="21600" y="2739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Triangle">
              <a:extLst>
                <a:ext uri="{FF2B5EF4-FFF2-40B4-BE49-F238E27FC236}">
                  <a16:creationId xmlns:a16="http://schemas.microsoft.com/office/drawing/2014/main" id="{78D171A1-9917-4064-B8A7-A6FA44FDEE61}"/>
                </a:ext>
              </a:extLst>
            </p:cNvPr>
            <p:cNvSpPr/>
            <p:nvPr/>
          </p:nvSpPr>
          <p:spPr>
            <a:xfrm>
              <a:off x="6772225" y="1218627"/>
              <a:ext cx="230674" cy="622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2997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Triangle">
              <a:extLst>
                <a:ext uri="{FF2B5EF4-FFF2-40B4-BE49-F238E27FC236}">
                  <a16:creationId xmlns:a16="http://schemas.microsoft.com/office/drawing/2014/main" id="{35787800-9703-4019-8752-302FC44DF726}"/>
                </a:ext>
              </a:extLst>
            </p:cNvPr>
            <p:cNvSpPr/>
            <p:nvPr/>
          </p:nvSpPr>
          <p:spPr>
            <a:xfrm>
              <a:off x="7003953" y="1703150"/>
              <a:ext cx="311782" cy="531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354" y="0"/>
                  </a:moveTo>
                  <a:lnTo>
                    <a:pt x="21600" y="2352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Triangle">
              <a:extLst>
                <a:ext uri="{FF2B5EF4-FFF2-40B4-BE49-F238E27FC236}">
                  <a16:creationId xmlns:a16="http://schemas.microsoft.com/office/drawing/2014/main" id="{E9315B30-B2E8-49D8-9F00-17EE346AC3A9}"/>
                </a:ext>
              </a:extLst>
            </p:cNvPr>
            <p:cNvSpPr/>
            <p:nvPr/>
          </p:nvSpPr>
          <p:spPr>
            <a:xfrm>
              <a:off x="5213325" y="1450356"/>
              <a:ext cx="297033" cy="3949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4896"/>
                  </a:lnTo>
                  <a:lnTo>
                    <a:pt x="5438" y="2160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" name="Triangle">
              <a:extLst>
                <a:ext uri="{FF2B5EF4-FFF2-40B4-BE49-F238E27FC236}">
                  <a16:creationId xmlns:a16="http://schemas.microsoft.com/office/drawing/2014/main" id="{8AAC478D-AF05-4C50-ACA3-9EE376E40DCF}"/>
                </a:ext>
              </a:extLst>
            </p:cNvPr>
            <p:cNvSpPr/>
            <p:nvPr/>
          </p:nvSpPr>
          <p:spPr>
            <a:xfrm>
              <a:off x="5571450" y="1808481"/>
              <a:ext cx="430805" cy="431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7447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D053AB9-0910-4A06-B310-04ED5995A933}"/>
              </a:ext>
            </a:extLst>
          </p:cNvPr>
          <p:cNvGrpSpPr/>
          <p:nvPr/>
        </p:nvGrpSpPr>
        <p:grpSpPr>
          <a:xfrm>
            <a:off x="2639585" y="2537504"/>
            <a:ext cx="3864831" cy="3587718"/>
            <a:chOff x="2973395" y="2537504"/>
            <a:chExt cx="3197211" cy="2967967"/>
          </a:xfrm>
        </p:grpSpPr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F0484009-1898-4182-84E2-283D4503B677}"/>
                </a:ext>
              </a:extLst>
            </p:cNvPr>
            <p:cNvSpPr/>
            <p:nvPr/>
          </p:nvSpPr>
          <p:spPr>
            <a:xfrm>
              <a:off x="3351612" y="3148161"/>
              <a:ext cx="2618538" cy="6367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77" y="1179"/>
                  </a:lnTo>
                  <a:lnTo>
                    <a:pt x="749" y="21600"/>
                  </a:lnTo>
                  <a:lnTo>
                    <a:pt x="19354" y="21600"/>
                  </a:lnTo>
                  <a:lnTo>
                    <a:pt x="19666" y="11818"/>
                  </a:lnTo>
                  <a:lnTo>
                    <a:pt x="21569" y="295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67FCB8AB-4A35-4F8F-BBEC-F04A848B0EF7}"/>
                </a:ext>
              </a:extLst>
            </p:cNvPr>
            <p:cNvSpPr/>
            <p:nvPr/>
          </p:nvSpPr>
          <p:spPr>
            <a:xfrm>
              <a:off x="2973395" y="2537504"/>
              <a:ext cx="3197211" cy="5774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63" y="21600"/>
                  </a:moveTo>
                  <a:lnTo>
                    <a:pt x="21600" y="0"/>
                  </a:lnTo>
                  <a:lnTo>
                    <a:pt x="0" y="0"/>
                  </a:lnTo>
                  <a:lnTo>
                    <a:pt x="2359" y="2160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0C3151B4-7D66-48CD-85AB-DB42D62A3F4D}"/>
                </a:ext>
              </a:extLst>
            </p:cNvPr>
            <p:cNvSpPr/>
            <p:nvPr/>
          </p:nvSpPr>
          <p:spPr>
            <a:xfrm>
              <a:off x="3969371" y="4559860"/>
              <a:ext cx="1457405" cy="9456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654" y="1263"/>
                  </a:lnTo>
                  <a:lnTo>
                    <a:pt x="1588" y="8571"/>
                  </a:lnTo>
                  <a:lnTo>
                    <a:pt x="6054" y="17071"/>
                  </a:lnTo>
                  <a:lnTo>
                    <a:pt x="7381" y="11946"/>
                  </a:lnTo>
                  <a:lnTo>
                    <a:pt x="8035" y="13696"/>
                  </a:lnTo>
                  <a:lnTo>
                    <a:pt x="9212" y="11350"/>
                  </a:lnTo>
                  <a:lnTo>
                    <a:pt x="10931" y="21600"/>
                  </a:lnTo>
                  <a:lnTo>
                    <a:pt x="12370" y="12235"/>
                  </a:lnTo>
                  <a:lnTo>
                    <a:pt x="13958" y="14129"/>
                  </a:lnTo>
                  <a:lnTo>
                    <a:pt x="15677" y="8427"/>
                  </a:lnTo>
                  <a:lnTo>
                    <a:pt x="16985" y="10195"/>
                  </a:lnTo>
                  <a:lnTo>
                    <a:pt x="18704" y="5071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DC243690-35EB-4D25-A6D4-BE549C2DEEBE}"/>
                </a:ext>
              </a:extLst>
            </p:cNvPr>
            <p:cNvSpPr/>
            <p:nvPr/>
          </p:nvSpPr>
          <p:spPr>
            <a:xfrm>
              <a:off x="3465079" y="3818066"/>
              <a:ext cx="2222668" cy="7086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3639" y="9319"/>
                  </a:lnTo>
                  <a:lnTo>
                    <a:pt x="4754" y="14593"/>
                  </a:lnTo>
                  <a:lnTo>
                    <a:pt x="3982" y="19264"/>
                  </a:lnTo>
                  <a:lnTo>
                    <a:pt x="4582" y="21600"/>
                  </a:lnTo>
                  <a:lnTo>
                    <a:pt x="19297" y="21600"/>
                  </a:lnTo>
                  <a:lnTo>
                    <a:pt x="19346" y="21456"/>
                  </a:lnTo>
                  <a:lnTo>
                    <a:pt x="19346" y="11847"/>
                  </a:lnTo>
                  <a:lnTo>
                    <a:pt x="21502" y="2288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DD149AC-A34C-42A7-BE7E-20F4720C94B4}"/>
              </a:ext>
            </a:extLst>
          </p:cNvPr>
          <p:cNvCxnSpPr>
            <a:cxnSpLocks/>
          </p:cNvCxnSpPr>
          <p:nvPr/>
        </p:nvCxnSpPr>
        <p:spPr>
          <a:xfrm>
            <a:off x="0" y="2533554"/>
            <a:ext cx="914400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Graphic 19" descr="Bullseye with solid fill">
            <a:extLst>
              <a:ext uri="{FF2B5EF4-FFF2-40B4-BE49-F238E27FC236}">
                <a16:creationId xmlns:a16="http://schemas.microsoft.com/office/drawing/2014/main" id="{BCA7137C-D541-4B99-96D7-155E0A1074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28712" y="3401887"/>
            <a:ext cx="486577" cy="4865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Graphic 20" descr="Database with solid fill">
            <a:extLst>
              <a:ext uri="{FF2B5EF4-FFF2-40B4-BE49-F238E27FC236}">
                <a16:creationId xmlns:a16="http://schemas.microsoft.com/office/drawing/2014/main" id="{9140168B-9805-428B-A470-1DB5E8808D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28712" y="5067111"/>
            <a:ext cx="486577" cy="4865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Graphic 21" descr="Single gear with solid fill">
            <a:extLst>
              <a:ext uri="{FF2B5EF4-FFF2-40B4-BE49-F238E27FC236}">
                <a16:creationId xmlns:a16="http://schemas.microsoft.com/office/drawing/2014/main" id="{F7BBA539-7407-4553-9B53-A7C7D1A63D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28712" y="4235444"/>
            <a:ext cx="486577" cy="4865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Graphic 22" descr="Stopwatch 75% with solid fill">
            <a:extLst>
              <a:ext uri="{FF2B5EF4-FFF2-40B4-BE49-F238E27FC236}">
                <a16:creationId xmlns:a16="http://schemas.microsoft.com/office/drawing/2014/main" id="{ABFBA20E-F680-473C-B5BF-6505C6AD66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28712" y="2646968"/>
            <a:ext cx="486577" cy="4865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83D07F52-20D9-4699-8DEA-32284A7B1FF9}"/>
              </a:ext>
            </a:extLst>
          </p:cNvPr>
          <p:cNvSpPr/>
          <p:nvPr/>
        </p:nvSpPr>
        <p:spPr>
          <a:xfrm>
            <a:off x="0" y="2533555"/>
            <a:ext cx="9144000" cy="3772356"/>
          </a:xfrm>
          <a:prstGeom prst="rect">
            <a:avLst/>
          </a:prstGeom>
          <a:solidFill>
            <a:schemeClr val="accent3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BA41A2F-15C9-4A75-B936-44417A743D10}"/>
              </a:ext>
            </a:extLst>
          </p:cNvPr>
          <p:cNvGrpSpPr/>
          <p:nvPr/>
        </p:nvGrpSpPr>
        <p:grpSpPr>
          <a:xfrm>
            <a:off x="6695611" y="3307629"/>
            <a:ext cx="2194560" cy="1260003"/>
            <a:chOff x="8921977" y="1394910"/>
            <a:chExt cx="2926080" cy="168000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50C9F7F-81FA-4A1C-9FEC-E503A0C88694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AE1E283-908E-4B72-848E-B792975EFE53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954FED6-8E7B-40F9-8CAA-1B571932437E}"/>
              </a:ext>
            </a:extLst>
          </p:cNvPr>
          <p:cNvGrpSpPr/>
          <p:nvPr/>
        </p:nvGrpSpPr>
        <p:grpSpPr>
          <a:xfrm>
            <a:off x="5834926" y="4865219"/>
            <a:ext cx="2194560" cy="1260003"/>
            <a:chOff x="8921977" y="4001571"/>
            <a:chExt cx="2926080" cy="168000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8EB753D-858C-487C-9ECB-4BE4AFDBE0A6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BC978E5-7606-4166-9769-30E0BA473F5E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A0ADF4B-29FC-4E70-BA3F-175DD99DD7C5}"/>
              </a:ext>
            </a:extLst>
          </p:cNvPr>
          <p:cNvGrpSpPr/>
          <p:nvPr/>
        </p:nvGrpSpPr>
        <p:grpSpPr>
          <a:xfrm>
            <a:off x="653120" y="4086424"/>
            <a:ext cx="2194560" cy="1260003"/>
            <a:chOff x="332936" y="2555951"/>
            <a:chExt cx="2926080" cy="168000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0C0FA55-D127-4531-8E0A-161B759B413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DD38208-D226-494F-A9F6-C66C93BB426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F24C2A8-9EA1-4A29-BDDF-784ADA26C4A3}"/>
              </a:ext>
            </a:extLst>
          </p:cNvPr>
          <p:cNvGrpSpPr/>
          <p:nvPr/>
        </p:nvGrpSpPr>
        <p:grpSpPr>
          <a:xfrm>
            <a:off x="253830" y="2528834"/>
            <a:ext cx="2194560" cy="1260003"/>
            <a:chOff x="332936" y="2555951"/>
            <a:chExt cx="2926080" cy="168000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6D02AAF-F876-4EF2-A3ED-A9B2BE3F4394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CBB5B5F-78C0-4FD9-951E-064BFFC3549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36469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10271</TotalTime>
  <Words>371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Iceberg with 4 Layers – Slide Template</vt:lpstr>
      <vt:lpstr>Iceberg with 4 Layers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Iceberg with 4 Layers</dc:title>
  <dc:creator>PresentationGO.com</dc:creator>
  <dc:description>© Copyright PresentationGO.com</dc:description>
  <dcterms:created xsi:type="dcterms:W3CDTF">2014-11-26T05:14:11Z</dcterms:created>
  <dcterms:modified xsi:type="dcterms:W3CDTF">2021-06-04T04:24:40Z</dcterms:modified>
  <cp:category>Graphics &amp; Metaphors</cp:category>
</cp:coreProperties>
</file>