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2"/>
    <p:sldId id="257" r:id="rId3"/>
  </p:sldIdLst>
  <p:sldSz cx="7772400" cy="100584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602456"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602456"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602456"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602456"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602456"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602456"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602456"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602456"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602456"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3175" cap="flat">
              <a:noFill/>
              <a:miter lim="400000"/>
            </a:ln>
          </a:right>
          <a:top>
            <a:ln w="12700" cap="flat">
              <a:noFill/>
              <a:miter lim="400000"/>
            </a:ln>
          </a:top>
          <a:bottom>
            <a:ln w="12700" cap="flat">
              <a:noFill/>
              <a:miter lim="400000"/>
            </a:ln>
          </a:bottom>
          <a:insideH>
            <a:ln w="12700" cap="flat">
              <a:noFill/>
              <a:miter lim="400000"/>
            </a:ln>
          </a:insideH>
          <a:insideV>
            <a:ln w="3175"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3175" cap="flat">
              <a:solidFill>
                <a:srgbClr val="3797C6"/>
              </a:solidFill>
              <a:prstDash val="solid"/>
              <a:miter lim="400000"/>
            </a:ln>
          </a:top>
          <a:bottom>
            <a:ln w="12700" cap="flat">
              <a:noFill/>
              <a:miter lim="400000"/>
            </a:ln>
          </a:bottom>
          <a:insideH>
            <a:ln w="3175"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3175" cap="flat">
              <a:noFill/>
              <a:miter lim="400000"/>
            </a:ln>
          </a:bottom>
          <a:insideH>
            <a:ln w="3175"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3175" cap="flat">
              <a:solidFill>
                <a:srgbClr val="B8B8B8"/>
              </a:solidFill>
              <a:prstDash val="solid"/>
              <a:miter lim="400000"/>
            </a:ln>
          </a:left>
          <a:right>
            <a:ln w="3175" cap="flat">
              <a:solidFill>
                <a:srgbClr val="B8B8B8"/>
              </a:solidFill>
              <a:prstDash val="solid"/>
              <a:miter lim="400000"/>
            </a:ln>
          </a:right>
          <a:top>
            <a:ln w="3175" cap="flat">
              <a:solidFill>
                <a:srgbClr val="B8B8B8"/>
              </a:solidFill>
              <a:prstDash val="solid"/>
              <a:miter lim="400000"/>
            </a:ln>
          </a:top>
          <a:bottom>
            <a:ln w="3175" cap="flat">
              <a:solidFill>
                <a:srgbClr val="B8B8B8"/>
              </a:solidFill>
              <a:prstDash val="solid"/>
              <a:miter lim="400000"/>
            </a:ln>
          </a:bottom>
          <a:insideH>
            <a:ln w="3175" cap="flat">
              <a:solidFill>
                <a:srgbClr val="B8B8B8"/>
              </a:solidFill>
              <a:prstDash val="solid"/>
              <a:miter lim="400000"/>
            </a:ln>
          </a:insideH>
          <a:insideV>
            <a:ln w="3175"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3175" cap="flat">
              <a:solidFill>
                <a:srgbClr val="606060"/>
              </a:solidFill>
              <a:prstDash val="solid"/>
              <a:miter lim="400000"/>
            </a:ln>
          </a:left>
          <a:right>
            <a:ln w="3175" cap="flat">
              <a:solidFill>
                <a:srgbClr val="606060"/>
              </a:solidFill>
              <a:prstDash val="solid"/>
              <a:miter lim="400000"/>
            </a:ln>
          </a:right>
          <a:top>
            <a:ln w="3175" cap="flat">
              <a:solidFill>
                <a:srgbClr val="606060"/>
              </a:solidFill>
              <a:prstDash val="solid"/>
              <a:miter lim="400000"/>
            </a:ln>
          </a:top>
          <a:bottom>
            <a:ln w="3175" cap="flat">
              <a:solidFill>
                <a:srgbClr val="606060"/>
              </a:solidFill>
              <a:prstDash val="solid"/>
              <a:miter lim="400000"/>
            </a:ln>
          </a:bottom>
          <a:insideH>
            <a:ln w="3175" cap="flat">
              <a:solidFill>
                <a:srgbClr val="606060"/>
              </a:solidFill>
              <a:prstDash val="solid"/>
              <a:miter lim="400000"/>
            </a:ln>
          </a:insideH>
          <a:insideV>
            <a:ln w="3175"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3175" cap="flat">
              <a:solidFill>
                <a:srgbClr val="606060"/>
              </a:solidFill>
              <a:prstDash val="solid"/>
              <a:miter lim="400000"/>
            </a:ln>
          </a:left>
          <a:right>
            <a:ln w="3175" cap="flat">
              <a:solidFill>
                <a:srgbClr val="606060"/>
              </a:solidFill>
              <a:prstDash val="solid"/>
              <a:miter lim="400000"/>
            </a:ln>
          </a:right>
          <a:top>
            <a:ln w="12700" cap="flat">
              <a:solidFill>
                <a:srgbClr val="606060"/>
              </a:solidFill>
              <a:prstDash val="solid"/>
              <a:miter lim="400000"/>
            </a:ln>
          </a:top>
          <a:bottom>
            <a:ln w="3175" cap="flat">
              <a:solidFill>
                <a:srgbClr val="606060"/>
              </a:solidFill>
              <a:prstDash val="solid"/>
              <a:miter lim="400000"/>
            </a:ln>
          </a:bottom>
          <a:insideH>
            <a:ln w="3175" cap="flat">
              <a:solidFill>
                <a:srgbClr val="606060"/>
              </a:solidFill>
              <a:prstDash val="solid"/>
              <a:miter lim="400000"/>
            </a:ln>
          </a:insideH>
          <a:insideV>
            <a:ln w="3175"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3175" cap="flat">
              <a:solidFill>
                <a:srgbClr val="929292"/>
              </a:solidFill>
              <a:prstDash val="solid"/>
              <a:miter lim="400000"/>
            </a:ln>
          </a:left>
          <a:right>
            <a:ln w="3175" cap="flat">
              <a:solidFill>
                <a:srgbClr val="929292"/>
              </a:solidFill>
              <a:prstDash val="solid"/>
              <a:miter lim="400000"/>
            </a:ln>
          </a:right>
          <a:top>
            <a:ln w="3175" cap="flat">
              <a:solidFill>
                <a:srgbClr val="606060"/>
              </a:solidFill>
              <a:prstDash val="solid"/>
              <a:miter lim="400000"/>
            </a:ln>
          </a:top>
          <a:bottom>
            <a:ln w="3175" cap="flat">
              <a:solidFill>
                <a:srgbClr val="606060"/>
              </a:solidFill>
              <a:prstDash val="solid"/>
              <a:miter lim="400000"/>
            </a:ln>
          </a:bottom>
          <a:insideH>
            <a:ln w="3175" cap="flat">
              <a:solidFill>
                <a:srgbClr val="929292"/>
              </a:solidFill>
              <a:prstDash val="solid"/>
              <a:miter lim="400000"/>
            </a:ln>
          </a:insideH>
          <a:insideV>
            <a:ln w="3175"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3175" cap="flat">
              <a:solidFill>
                <a:srgbClr val="5D5D5D"/>
              </a:solidFill>
              <a:custDash>
                <a:ds d="200000" sp="200000"/>
              </a:custDash>
              <a:miter lim="400000"/>
            </a:ln>
          </a:left>
          <a:right>
            <a:ln w="3175" cap="flat">
              <a:solidFill>
                <a:srgbClr val="5D5D5D"/>
              </a:solidFill>
              <a:custDash>
                <a:ds d="200000" sp="200000"/>
              </a:custDash>
              <a:miter lim="400000"/>
            </a:ln>
          </a:right>
          <a:top>
            <a:ln w="3175" cap="flat">
              <a:solidFill>
                <a:srgbClr val="5D5D5D"/>
              </a:solidFill>
              <a:custDash>
                <a:ds d="200000" sp="200000"/>
              </a:custDash>
              <a:miter lim="400000"/>
            </a:ln>
          </a:top>
          <a:bottom>
            <a:ln w="3175" cap="flat">
              <a:solidFill>
                <a:srgbClr val="5D5D5D"/>
              </a:solidFill>
              <a:custDash>
                <a:ds d="200000" sp="200000"/>
              </a:custDash>
              <a:miter lim="400000"/>
            </a:ln>
          </a:bottom>
          <a:insideH>
            <a:ln w="3175" cap="flat">
              <a:solidFill>
                <a:srgbClr val="5D5D5D"/>
              </a:solidFill>
              <a:custDash>
                <a:ds d="200000" sp="200000"/>
              </a:custDash>
              <a:miter lim="400000"/>
            </a:ln>
          </a:insideH>
          <a:insideV>
            <a:ln w="3175"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3175" cap="flat">
              <a:solidFill>
                <a:srgbClr val="5D5D5D"/>
              </a:solidFill>
              <a:prstDash val="solid"/>
              <a:miter lim="400000"/>
            </a:ln>
          </a:left>
          <a:right>
            <a:ln w="3175" cap="flat">
              <a:solidFill>
                <a:srgbClr val="5D5D5D"/>
              </a:solidFill>
              <a:prstDash val="solid"/>
              <a:miter lim="400000"/>
            </a:ln>
          </a:right>
          <a:top>
            <a:ln w="3175" cap="flat">
              <a:solidFill>
                <a:srgbClr val="5D5D5D"/>
              </a:solidFill>
              <a:prstDash val="solid"/>
              <a:miter lim="400000"/>
            </a:ln>
          </a:top>
          <a:bottom>
            <a:ln w="3175" cap="flat">
              <a:solidFill>
                <a:srgbClr val="5D5D5D"/>
              </a:solidFill>
              <a:prstDash val="solid"/>
              <a:miter lim="400000"/>
            </a:ln>
          </a:bottom>
          <a:insideH>
            <a:ln w="3175" cap="flat">
              <a:solidFill>
                <a:srgbClr val="5D5D5D"/>
              </a:solidFill>
              <a:prstDash val="solid"/>
              <a:miter lim="400000"/>
            </a:ln>
          </a:insideH>
          <a:insideV>
            <a:ln w="3175"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3175" cap="flat">
              <a:solidFill>
                <a:srgbClr val="5D5D5D"/>
              </a:solidFill>
              <a:prstDash val="solid"/>
              <a:miter lim="400000"/>
            </a:ln>
          </a:left>
          <a:right>
            <a:ln w="3175" cap="flat">
              <a:solidFill>
                <a:srgbClr val="5D5D5D"/>
              </a:solidFill>
              <a:prstDash val="solid"/>
              <a:miter lim="400000"/>
            </a:ln>
          </a:right>
          <a:top>
            <a:ln w="3175" cap="flat">
              <a:solidFill>
                <a:srgbClr val="5D5D5D"/>
              </a:solidFill>
              <a:prstDash val="solid"/>
              <a:miter lim="400000"/>
            </a:ln>
          </a:top>
          <a:bottom>
            <a:ln w="3175" cap="flat">
              <a:solidFill>
                <a:srgbClr val="5D5D5D"/>
              </a:solidFill>
              <a:prstDash val="solid"/>
              <a:miter lim="400000"/>
            </a:ln>
          </a:bottom>
          <a:insideH>
            <a:ln w="3175" cap="flat">
              <a:solidFill>
                <a:srgbClr val="5D5D5D"/>
              </a:solidFill>
              <a:prstDash val="solid"/>
              <a:miter lim="400000"/>
            </a:ln>
          </a:insideH>
          <a:insideV>
            <a:ln w="3175"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3175" cap="flat">
              <a:solidFill>
                <a:srgbClr val="5D5D5D"/>
              </a:solidFill>
              <a:prstDash val="solid"/>
              <a:miter lim="400000"/>
            </a:ln>
          </a:left>
          <a:right>
            <a:ln w="3175" cap="flat">
              <a:solidFill>
                <a:srgbClr val="5D5D5D"/>
              </a:solidFill>
              <a:prstDash val="solid"/>
              <a:miter lim="400000"/>
            </a:ln>
          </a:right>
          <a:top>
            <a:ln w="3175" cap="flat">
              <a:solidFill>
                <a:srgbClr val="5D5D5D"/>
              </a:solidFill>
              <a:prstDash val="solid"/>
              <a:miter lim="400000"/>
            </a:ln>
          </a:top>
          <a:bottom>
            <a:ln w="3175" cap="flat">
              <a:solidFill>
                <a:srgbClr val="5D5D5D"/>
              </a:solidFill>
              <a:prstDash val="solid"/>
              <a:miter lim="400000"/>
            </a:ln>
          </a:bottom>
          <a:insideH>
            <a:ln w="3175" cap="flat">
              <a:solidFill>
                <a:srgbClr val="5D5D5D"/>
              </a:solidFill>
              <a:prstDash val="solid"/>
              <a:miter lim="400000"/>
            </a:ln>
          </a:insideH>
          <a:insideV>
            <a:ln w="3175"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A6AAA9"/>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A6AAA9"/>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A6AAA9"/>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A6AAA9"/>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3175" cap="flat">
              <a:solidFill>
                <a:srgbClr val="000000"/>
              </a:solidFill>
              <a:custDash>
                <a:ds d="200000" sp="200000"/>
              </a:custDash>
              <a:miter lim="400000"/>
            </a:ln>
          </a:left>
          <a:right>
            <a:ln w="3175" cap="flat">
              <a:solidFill>
                <a:srgbClr val="000000"/>
              </a:solidFill>
              <a:custDash>
                <a:ds d="200000" sp="200000"/>
              </a:custDash>
              <a:miter lim="400000"/>
            </a:ln>
          </a:right>
          <a:top>
            <a:ln w="3175" cap="flat">
              <a:solidFill>
                <a:srgbClr val="000000"/>
              </a:solidFill>
              <a:custDash>
                <a:ds d="200000" sp="200000"/>
              </a:custDash>
              <a:miter lim="400000"/>
            </a:ln>
          </a:top>
          <a:bottom>
            <a:ln w="3175" cap="flat">
              <a:solidFill>
                <a:srgbClr val="000000"/>
              </a:solidFill>
              <a:custDash>
                <a:ds d="200000" sp="200000"/>
              </a:custDash>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3175" cap="flat">
              <a:solidFill>
                <a:srgbClr val="000000"/>
              </a:solidFill>
              <a:prstDash val="solid"/>
              <a:miter lim="400000"/>
            </a:ln>
          </a:right>
          <a:top>
            <a:ln w="3175" cap="flat">
              <a:solidFill>
                <a:srgbClr val="000000"/>
              </a:solidFill>
              <a:custDash>
                <a:ds d="200000" sp="200000"/>
              </a:custDash>
              <a:miter lim="400000"/>
            </a:ln>
          </a:top>
          <a:bottom>
            <a:ln w="3175" cap="flat">
              <a:solidFill>
                <a:srgbClr val="000000"/>
              </a:solidFill>
              <a:custDash>
                <a:ds d="200000" sp="200000"/>
              </a:custDash>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3175" cap="flat">
              <a:solidFill>
                <a:srgbClr val="000000"/>
              </a:solidFill>
              <a:custDash>
                <a:ds d="200000" sp="200000"/>
              </a:custDash>
              <a:miter lim="400000"/>
            </a:ln>
          </a:left>
          <a:right>
            <a:ln w="3175" cap="flat">
              <a:solidFill>
                <a:srgbClr val="000000"/>
              </a:solidFill>
              <a:custDash>
                <a:ds d="200000" sp="200000"/>
              </a:custDash>
              <a:miter lim="400000"/>
            </a:ln>
          </a:right>
          <a:top>
            <a:ln w="3175" cap="flat">
              <a:solidFill>
                <a:srgbClr val="000000"/>
              </a:solidFill>
              <a:prstDash val="solid"/>
              <a:miter lim="400000"/>
            </a:ln>
          </a:top>
          <a:bottom>
            <a:ln w="12700" cap="flat">
              <a:noFill/>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3175" cap="flat">
              <a:solidFill>
                <a:srgbClr val="000000"/>
              </a:solidFill>
              <a:custDash>
                <a:ds d="200000" sp="200000"/>
              </a:custDash>
              <a:miter lim="400000"/>
            </a:ln>
          </a:left>
          <a:right>
            <a:ln w="3175" cap="flat">
              <a:solidFill>
                <a:srgbClr val="000000"/>
              </a:solidFill>
              <a:custDash>
                <a:ds d="200000" sp="200000"/>
              </a:custDash>
              <a:miter lim="400000"/>
            </a:ln>
          </a:right>
          <a:top>
            <a:ln w="12700" cap="flat">
              <a:noFill/>
              <a:miter lim="400000"/>
            </a:ln>
          </a:top>
          <a:bottom>
            <a:ln w="3175" cap="flat">
              <a:solidFill>
                <a:srgbClr val="000000"/>
              </a:solidFill>
              <a:prstDash val="solid"/>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5954" autoAdjust="0"/>
  </p:normalViewPr>
  <p:slideViewPr>
    <p:cSldViewPr snapToGrid="0" snapToObjects="1">
      <p:cViewPr varScale="1">
        <p:scale>
          <a:sx n="105" d="100"/>
          <a:sy n="105" d="100"/>
        </p:scale>
        <p:origin x="389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1" name="Shape 31"/>
          <p:cNvSpPr>
            <a:spLocks noGrp="1" noRot="1" noChangeAspect="1"/>
          </p:cNvSpPr>
          <p:nvPr>
            <p:ph type="sldImg"/>
          </p:nvPr>
        </p:nvSpPr>
        <p:spPr>
          <a:xfrm>
            <a:off x="1143000" y="685800"/>
            <a:ext cx="4572000" cy="3429000"/>
          </a:xfrm>
          <a:prstGeom prst="rect">
            <a:avLst/>
          </a:prstGeom>
        </p:spPr>
        <p:txBody>
          <a:bodyPr/>
          <a:lstStyle/>
          <a:p>
            <a:endParaRPr/>
          </a:p>
        </p:txBody>
      </p:sp>
      <p:sp>
        <p:nvSpPr>
          <p:cNvPr id="32" name="Shape 3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03438" y="685800"/>
            <a:ext cx="2651125" cy="3429000"/>
          </a:xfrm>
        </p:spPr>
      </p:sp>
      <p:sp>
        <p:nvSpPr>
          <p:cNvPr id="3" name="Notes Placeholder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Tree>
    <p:extLst>
      <p:ext uri="{BB962C8B-B14F-4D97-AF65-F5344CB8AC3E}">
        <p14:creationId xmlns:p14="http://schemas.microsoft.com/office/powerpoint/2010/main" val="16112990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03438" y="685800"/>
            <a:ext cx="2651125" cy="3429000"/>
          </a:xfrm>
        </p:spPr>
      </p:sp>
      <p:sp>
        <p:nvSpPr>
          <p:cNvPr id="3" name="Notes Placeholder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Tree>
    <p:extLst>
      <p:ext uri="{BB962C8B-B14F-4D97-AF65-F5344CB8AC3E}">
        <p14:creationId xmlns:p14="http://schemas.microsoft.com/office/powerpoint/2010/main" val="36121005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hyperlink" Target="http://www.presentationgo.com/" TargetMode="Externa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resumgo.com" TargetMode="External"/><Relationship Id="rId2" Type="http://schemas.openxmlformats.org/officeDocument/2006/relationships/hyperlink" Target="https://www.presentationgo.com/" TargetMode="External"/><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16D3FAA-7FEA-4814-AD25-DE459923316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2414" y="1124352"/>
            <a:ext cx="3071359" cy="3904848"/>
          </a:xfrm>
          <a:prstGeom prst="rect">
            <a:avLst/>
          </a:prstGeom>
          <a:ln w="57150">
            <a:solidFill>
              <a:srgbClr val="777777"/>
            </a:solidFill>
          </a:ln>
        </p:spPr>
      </p:pic>
      <p:sp>
        <p:nvSpPr>
          <p:cNvPr id="3" name="TextBox 2">
            <a:extLst>
              <a:ext uri="{FF2B5EF4-FFF2-40B4-BE49-F238E27FC236}">
                <a16:creationId xmlns:a16="http://schemas.microsoft.com/office/drawing/2014/main" id="{9B91F098-14E0-4DA3-86B6-C13F304E3A0D}"/>
              </a:ext>
            </a:extLst>
          </p:cNvPr>
          <p:cNvSpPr txBox="1"/>
          <p:nvPr userDrawn="1"/>
        </p:nvSpPr>
        <p:spPr>
          <a:xfrm>
            <a:off x="8089649" y="-88289"/>
            <a:ext cx="2439450" cy="369332"/>
          </a:xfrm>
          <a:prstGeom prst="rect">
            <a:avLst/>
          </a:prstGeom>
          <a:noFill/>
        </p:spPr>
        <p:txBody>
          <a:bodyPr wrap="none" rtlCol="0">
            <a:spAutoFit/>
          </a:bodyPr>
          <a:lstStyle/>
          <a:p>
            <a:r>
              <a:rPr lang="en-US" sz="1800" b="1" dirty="0"/>
              <a:t>To insert your ID photo:</a:t>
            </a:r>
          </a:p>
        </p:txBody>
      </p:sp>
      <p:sp>
        <p:nvSpPr>
          <p:cNvPr id="4" name="TextBox 3">
            <a:extLst>
              <a:ext uri="{FF2B5EF4-FFF2-40B4-BE49-F238E27FC236}">
                <a16:creationId xmlns:a16="http://schemas.microsoft.com/office/drawing/2014/main" id="{90988BDD-6865-4098-9B48-540600C6E638}"/>
              </a:ext>
            </a:extLst>
          </p:cNvPr>
          <p:cNvSpPr txBox="1"/>
          <p:nvPr userDrawn="1"/>
        </p:nvSpPr>
        <p:spPr>
          <a:xfrm>
            <a:off x="8089649" y="572999"/>
            <a:ext cx="2161169" cy="369332"/>
          </a:xfrm>
          <a:prstGeom prst="rect">
            <a:avLst/>
          </a:prstGeom>
          <a:noFill/>
        </p:spPr>
        <p:txBody>
          <a:bodyPr wrap="none" rtlCol="0">
            <a:spAutoFit/>
          </a:bodyPr>
          <a:lstStyle/>
          <a:p>
            <a:r>
              <a:rPr lang="en-US" sz="1800" b="0" dirty="0"/>
              <a:t>Click the shape and…</a:t>
            </a:r>
          </a:p>
        </p:txBody>
      </p:sp>
      <p:sp>
        <p:nvSpPr>
          <p:cNvPr id="5" name="TextBox 4">
            <a:extLst>
              <a:ext uri="{FF2B5EF4-FFF2-40B4-BE49-F238E27FC236}">
                <a16:creationId xmlns:a16="http://schemas.microsoft.com/office/drawing/2014/main" id="{8DC62F05-F12C-4438-804D-01D0558C62F2}"/>
              </a:ext>
            </a:extLst>
          </p:cNvPr>
          <p:cNvSpPr txBox="1"/>
          <p:nvPr userDrawn="1"/>
        </p:nvSpPr>
        <p:spPr>
          <a:xfrm>
            <a:off x="8089649" y="5687843"/>
            <a:ext cx="2097497" cy="369332"/>
          </a:xfrm>
          <a:prstGeom prst="rect">
            <a:avLst/>
          </a:prstGeom>
          <a:noFill/>
        </p:spPr>
        <p:txBody>
          <a:bodyPr wrap="none" rtlCol="0">
            <a:spAutoFit/>
          </a:bodyPr>
          <a:lstStyle/>
          <a:p>
            <a:r>
              <a:rPr lang="en-US" sz="1800" b="1" dirty="0"/>
              <a:t>To insert your icons:</a:t>
            </a:r>
          </a:p>
        </p:txBody>
      </p:sp>
      <p:pic>
        <p:nvPicPr>
          <p:cNvPr id="6" name="Picture 5">
            <a:extLst>
              <a:ext uri="{FF2B5EF4-FFF2-40B4-BE49-F238E27FC236}">
                <a16:creationId xmlns:a16="http://schemas.microsoft.com/office/drawing/2014/main" id="{7E24C992-1173-4952-A23D-666D1658BAA0}"/>
              </a:ext>
            </a:extLst>
          </p:cNvPr>
          <p:cNvPicPr>
            <a:picLocks noChangeAspect="1"/>
          </p:cNvPicPr>
          <p:nvPr userDrawn="1"/>
        </p:nvPicPr>
        <p:blipFill>
          <a:blip r:embed="rId3"/>
          <a:stretch>
            <a:fillRect/>
          </a:stretch>
        </p:blipFill>
        <p:spPr>
          <a:xfrm>
            <a:off x="10123920" y="6221916"/>
            <a:ext cx="568325" cy="987803"/>
          </a:xfrm>
          <a:prstGeom prst="rect">
            <a:avLst/>
          </a:prstGeom>
        </p:spPr>
      </p:pic>
      <p:sp>
        <p:nvSpPr>
          <p:cNvPr id="7" name="TextBox 6">
            <a:extLst>
              <a:ext uri="{FF2B5EF4-FFF2-40B4-BE49-F238E27FC236}">
                <a16:creationId xmlns:a16="http://schemas.microsoft.com/office/drawing/2014/main" id="{9C999F96-3A65-45DD-B376-04AD4FC66490}"/>
              </a:ext>
            </a:extLst>
          </p:cNvPr>
          <p:cNvSpPr txBox="1"/>
          <p:nvPr userDrawn="1"/>
        </p:nvSpPr>
        <p:spPr>
          <a:xfrm>
            <a:off x="8089649" y="6201830"/>
            <a:ext cx="1939442" cy="369332"/>
          </a:xfrm>
          <a:prstGeom prst="rect">
            <a:avLst/>
          </a:prstGeom>
          <a:noFill/>
        </p:spPr>
        <p:txBody>
          <a:bodyPr wrap="none" rtlCol="0">
            <a:spAutoFit/>
          </a:bodyPr>
          <a:lstStyle/>
          <a:p>
            <a:r>
              <a:rPr lang="en-US" sz="1800" b="0" dirty="0"/>
              <a:t>Go to “Insert”, and</a:t>
            </a:r>
          </a:p>
        </p:txBody>
      </p:sp>
      <p:sp>
        <p:nvSpPr>
          <p:cNvPr id="8" name="Rectangle">
            <a:extLst>
              <a:ext uri="{FF2B5EF4-FFF2-40B4-BE49-F238E27FC236}">
                <a16:creationId xmlns:a16="http://schemas.microsoft.com/office/drawing/2014/main" id="{49DC4BC6-D615-46D4-BD27-910E10BC9B23}"/>
              </a:ext>
            </a:extLst>
          </p:cNvPr>
          <p:cNvSpPr/>
          <p:nvPr userDrawn="1"/>
        </p:nvSpPr>
        <p:spPr>
          <a:xfrm>
            <a:off x="2673" y="-9358"/>
            <a:ext cx="2935435" cy="10077117"/>
          </a:xfrm>
          <a:prstGeom prst="rect">
            <a:avLst/>
          </a:prstGeom>
          <a:solidFill>
            <a:schemeClr val="accent1"/>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9" name="Rectangle 8">
            <a:extLst>
              <a:ext uri="{FF2B5EF4-FFF2-40B4-BE49-F238E27FC236}">
                <a16:creationId xmlns:a16="http://schemas.microsoft.com/office/drawing/2014/main" id="{514B52B7-EA7A-49AD-8B1D-6B55D2B4FA1B}"/>
              </a:ext>
            </a:extLst>
          </p:cNvPr>
          <p:cNvSpPr/>
          <p:nvPr userDrawn="1"/>
        </p:nvSpPr>
        <p:spPr>
          <a:xfrm>
            <a:off x="-12701" y="10198564"/>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grpSp>
        <p:nvGrpSpPr>
          <p:cNvPr id="22" name="Group 21">
            <a:extLst>
              <a:ext uri="{FF2B5EF4-FFF2-40B4-BE49-F238E27FC236}">
                <a16:creationId xmlns:a16="http://schemas.microsoft.com/office/drawing/2014/main" id="{3230F7D2-097D-4EA5-8EAA-2B17A3DF50FE}"/>
              </a:ext>
            </a:extLst>
          </p:cNvPr>
          <p:cNvGrpSpPr/>
          <p:nvPr userDrawn="1"/>
        </p:nvGrpSpPr>
        <p:grpSpPr>
          <a:xfrm>
            <a:off x="-1654908" y="-16654"/>
            <a:ext cx="1569183" cy="612144"/>
            <a:chOff x="-2096383" y="21447"/>
            <a:chExt cx="1569183" cy="612144"/>
          </a:xfrm>
        </p:grpSpPr>
        <p:sp>
          <p:nvSpPr>
            <p:cNvPr id="23" name="TextBox 22">
              <a:extLst>
                <a:ext uri="{FF2B5EF4-FFF2-40B4-BE49-F238E27FC236}">
                  <a16:creationId xmlns:a16="http://schemas.microsoft.com/office/drawing/2014/main" id="{4AABFC7D-9AEB-4783-A068-E609FA703433}"/>
                </a:ext>
              </a:extLst>
            </p:cNvPr>
            <p:cNvSpPr txBox="1"/>
            <p:nvPr userDrawn="1"/>
          </p:nvSpPr>
          <p:spPr>
            <a:xfrm>
              <a:off x="-2096383" y="21447"/>
              <a:ext cx="365806" cy="246221"/>
            </a:xfrm>
            <a:prstGeom prst="rect">
              <a:avLst/>
            </a:prstGeom>
            <a:noFill/>
          </p:spPr>
          <p:txBody>
            <a:bodyPr wrap="none" rtlCol="0">
              <a:spAutoFit/>
            </a:bodyPr>
            <a:lstStyle/>
            <a:p>
              <a:pPr algn="l" defTabSz="914400" hangingPunct="1"/>
              <a:r>
                <a:rPr lang="en-US" sz="1000" b="0" kern="1200" dirty="0">
                  <a:solidFill>
                    <a:prstClr val="black"/>
                  </a:solidFill>
                  <a:latin typeface="Open Sans" panose="020B0606030504020204" pitchFamily="34" charset="0"/>
                  <a:ea typeface="Open Sans" panose="020B0606030504020204" pitchFamily="34" charset="0"/>
                  <a:cs typeface="Open Sans" panose="020B0606030504020204" pitchFamily="34" charset="0"/>
                </a:rPr>
                <a:t>By:</a:t>
              </a:r>
            </a:p>
          </p:txBody>
        </p:sp>
        <p:sp>
          <p:nvSpPr>
            <p:cNvPr id="24" name="TextBox 23">
              <a:extLst>
                <a:ext uri="{FF2B5EF4-FFF2-40B4-BE49-F238E27FC236}">
                  <a16:creationId xmlns:a16="http://schemas.microsoft.com/office/drawing/2014/main" id="{0538319E-B0C4-46C9-877E-41471FB3C34C}"/>
                </a:ext>
              </a:extLst>
            </p:cNvPr>
            <p:cNvSpPr txBox="1"/>
            <p:nvPr userDrawn="1"/>
          </p:nvSpPr>
          <p:spPr>
            <a:xfrm>
              <a:off x="-1002010" y="387370"/>
              <a:ext cx="474810" cy="246221"/>
            </a:xfrm>
            <a:prstGeom prst="rect">
              <a:avLst/>
            </a:prstGeom>
            <a:noFill/>
          </p:spPr>
          <p:txBody>
            <a:bodyPr wrap="none" rtlCol="0">
              <a:spAutoFit/>
            </a:bodyPr>
            <a:lstStyle/>
            <a:p>
              <a:pPr algn="l" defTabSz="914400" hangingPunct="1"/>
              <a:r>
                <a:rPr lang="en-US" sz="1000" b="0" kern="1200" dirty="0">
                  <a:solidFill>
                    <a:prstClr val="black"/>
                  </a:solidFill>
                  <a:latin typeface="Open Sans" panose="020B0606030504020204" pitchFamily="34" charset="0"/>
                  <a:ea typeface="Open Sans" panose="020B0606030504020204" pitchFamily="34" charset="0"/>
                  <a:cs typeface="Open Sans" panose="020B0606030504020204" pitchFamily="34" charset="0"/>
                </a:rPr>
                <a:t>.com</a:t>
              </a:r>
            </a:p>
          </p:txBody>
        </p:sp>
        <p:pic>
          <p:nvPicPr>
            <p:cNvPr id="25" name="Picture 24">
              <a:extLst>
                <a:ext uri="{FF2B5EF4-FFF2-40B4-BE49-F238E27FC236}">
                  <a16:creationId xmlns:a16="http://schemas.microsoft.com/office/drawing/2014/main" id="{9C7C1F1E-942F-4A81-AE56-23AE98732ADB}"/>
                </a:ext>
              </a:extLst>
            </p:cNvPr>
            <p:cNvPicPr>
              <a:picLocks noChangeAspect="1"/>
            </p:cNvPicPr>
            <p:nvPr userDrawn="1"/>
          </p:nvPicPr>
          <p:blipFill>
            <a:blip r:embed="rId5"/>
            <a:stretch>
              <a:fillRect/>
            </a:stretch>
          </p:blipFill>
          <p:spPr>
            <a:xfrm>
              <a:off x="-2018604" y="234547"/>
              <a:ext cx="1405251" cy="185944"/>
            </a:xfrm>
            <a:prstGeom prst="rect">
              <a:avLst/>
            </a:prstGeom>
          </p:spPr>
        </p:pic>
      </p:gr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copyrigh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F2875477-A09A-0C4A-804E-A04CCC9249B9}"/>
              </a:ext>
            </a:extLst>
          </p:cNvPr>
          <p:cNvSpPr/>
          <p:nvPr userDrawn="1"/>
        </p:nvSpPr>
        <p:spPr>
          <a:xfrm>
            <a:off x="4281714" y="3164956"/>
            <a:ext cx="1524000" cy="372993"/>
          </a:xfrm>
          <a:prstGeom prst="rect">
            <a:avLst/>
          </a:prstGeom>
          <a:solidFill>
            <a:srgbClr val="FFFF00"/>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0360" tIns="30360" rIns="30360" bIns="30360" numCol="1" spcCol="38100" rtlCol="0" anchor="ctr">
            <a:spAutoFit/>
          </a:bodyPr>
          <a:lstStyle/>
          <a:p>
            <a:pPr marL="0" marR="0" indent="0" algn="ctr" defTabSz="602456" rtl="0" fontAlgn="auto" latinLnBrk="0" hangingPunct="0">
              <a:lnSpc>
                <a:spcPct val="100000"/>
              </a:lnSpc>
              <a:spcBef>
                <a:spcPts val="0"/>
              </a:spcBef>
              <a:spcAft>
                <a:spcPts val="0"/>
              </a:spcAft>
              <a:buClrTx/>
              <a:buSzTx/>
              <a:buFontTx/>
              <a:buNone/>
              <a:tabLst/>
            </a:pPr>
            <a:endParaRPr kumimoji="0" lang="en-US" sz="2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6" name="© COPYRIGHT NOTICE - PLEASE READ [AND REMOVE]…">
            <a:extLst>
              <a:ext uri="{FF2B5EF4-FFF2-40B4-BE49-F238E27FC236}">
                <a16:creationId xmlns:a16="http://schemas.microsoft.com/office/drawing/2014/main" id="{C2AB31CF-2894-D74A-90D4-6F442F86C7DD}"/>
              </a:ext>
            </a:extLst>
          </p:cNvPr>
          <p:cNvSpPr txBox="1"/>
          <p:nvPr userDrawn="1"/>
        </p:nvSpPr>
        <p:spPr>
          <a:xfrm>
            <a:off x="627286" y="3190356"/>
            <a:ext cx="6517829" cy="3677688"/>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0360" tIns="30360" rIns="30360" bIns="30360" anchor="ctr">
            <a:spAutoFit/>
          </a:bodyPr>
          <a:lstStyle/>
          <a:p>
            <a:pPr marR="457200" algn="just" defTabSz="449580">
              <a:spcBef>
                <a:spcPts val="1200"/>
              </a:spcBef>
              <a:defRPr sz="1500">
                <a:solidFill>
                  <a:srgbClr val="212A34"/>
                </a:solidFill>
                <a:latin typeface="Helvetica"/>
                <a:ea typeface="Helvetica"/>
                <a:cs typeface="Helvetica"/>
                <a:sym typeface="Helvetica"/>
              </a:defRPr>
            </a:pPr>
            <a:r>
              <a:rPr dirty="0">
                <a:latin typeface="Arial" panose="020B0604020202020204" pitchFamily="34" charset="0"/>
                <a:cs typeface="Arial" panose="020B0604020202020204" pitchFamily="34" charset="0"/>
              </a:rPr>
              <a:t>© COPYRIGHT NOTICE</a:t>
            </a:r>
            <a:r>
              <a:rPr lang="en-US" dirty="0">
                <a:latin typeface="Arial" panose="020B0604020202020204" pitchFamily="34" charset="0"/>
                <a:cs typeface="Arial" panose="020B0604020202020204" pitchFamily="34" charset="0"/>
              </a:rPr>
              <a:t> - </a:t>
            </a:r>
            <a:r>
              <a:rPr dirty="0">
                <a:latin typeface="Arial" panose="020B0604020202020204" pitchFamily="34" charset="0"/>
                <a:cs typeface="Arial" panose="020B0604020202020204" pitchFamily="34" charset="0"/>
              </a:rPr>
              <a:t>PLEASE READ [AND REMOVE]</a:t>
            </a:r>
          </a:p>
          <a:p>
            <a:pPr marR="457200" algn="just" defTabSz="449580">
              <a:spcBef>
                <a:spcPts val="1200"/>
              </a:spcBef>
              <a:defRPr sz="1500" b="0">
                <a:solidFill>
                  <a:srgbClr val="212A34"/>
                </a:solidFill>
                <a:latin typeface="Helvetica"/>
                <a:ea typeface="Helvetica"/>
                <a:cs typeface="Helvetica"/>
                <a:sym typeface="Helvetica"/>
              </a:defRPr>
            </a:pPr>
            <a:endParaRPr dirty="0">
              <a:latin typeface="Arial" panose="020B0604020202020204" pitchFamily="34" charset="0"/>
              <a:cs typeface="Arial" panose="020B0604020202020204" pitchFamily="34" charset="0"/>
            </a:endParaRPr>
          </a:p>
          <a:p>
            <a:pPr marR="457200" algn="just" defTabSz="449580">
              <a:spcBef>
                <a:spcPts val="1800"/>
              </a:spcBef>
              <a:defRPr sz="1500" b="0">
                <a:solidFill>
                  <a:srgbClr val="212A34"/>
                </a:solidFill>
                <a:latin typeface="Helvetica"/>
                <a:ea typeface="Helvetica"/>
                <a:cs typeface="Helvetica"/>
                <a:sym typeface="Helvetica"/>
              </a:defRPr>
            </a:pPr>
            <a:r>
              <a:rPr dirty="0">
                <a:latin typeface="Arial" panose="020B0604020202020204" pitchFamily="34" charset="0"/>
                <a:cs typeface="Arial" panose="020B0604020202020204" pitchFamily="34" charset="0"/>
              </a:rPr>
              <a:t>This free resume template is the sole property of </a:t>
            </a:r>
            <a:r>
              <a:rPr lang="fr-CA" noProof="1">
                <a:latin typeface="Arial" panose="020B0604020202020204" pitchFamily="34" charset="0"/>
                <a:cs typeface="Arial" panose="020B0604020202020204" pitchFamily="34" charset="0"/>
              </a:rPr>
              <a:t>Presentation</a:t>
            </a:r>
            <a:r>
              <a:rPr noProof="1">
                <a:latin typeface="Arial" panose="020B0604020202020204" pitchFamily="34" charset="0"/>
                <a:cs typeface="Arial" panose="020B0604020202020204" pitchFamily="34" charset="0"/>
              </a:rPr>
              <a:t>GO.com</a:t>
            </a:r>
            <a:r>
              <a:rPr dirty="0">
                <a:latin typeface="Arial" panose="020B0604020202020204" pitchFamily="34" charset="0"/>
                <a:cs typeface="Arial" panose="020B0604020202020204" pitchFamily="34" charset="0"/>
              </a:rPr>
              <a:t>.</a:t>
            </a:r>
          </a:p>
          <a:p>
            <a:pPr marR="457200" algn="just" defTabSz="449580">
              <a:spcBef>
                <a:spcPts val="1800"/>
              </a:spcBef>
              <a:defRPr sz="1500" b="0">
                <a:solidFill>
                  <a:srgbClr val="212A34"/>
                </a:solidFill>
                <a:latin typeface="Helvetica"/>
                <a:ea typeface="Helvetica"/>
                <a:cs typeface="Helvetica"/>
                <a:sym typeface="Helvetica"/>
              </a:defRPr>
            </a:pPr>
            <a:r>
              <a:rPr dirty="0">
                <a:latin typeface="Arial" panose="020B0604020202020204" pitchFamily="34" charset="0"/>
                <a:cs typeface="Arial" panose="020B0604020202020204" pitchFamily="34" charset="0"/>
              </a:rPr>
              <a:t>You can download, edit and modify this template for your own personal use to create a resume for yourself, or for someone else.</a:t>
            </a:r>
          </a:p>
          <a:p>
            <a:pPr marR="457200" algn="just" defTabSz="449580">
              <a:spcBef>
                <a:spcPts val="1800"/>
              </a:spcBef>
              <a:defRPr sz="1500" b="0">
                <a:solidFill>
                  <a:srgbClr val="212A34"/>
                </a:solidFill>
                <a:latin typeface="Helvetica"/>
                <a:ea typeface="Helvetica"/>
                <a:cs typeface="Helvetica"/>
                <a:sym typeface="Helvetica"/>
              </a:defRPr>
            </a:pPr>
            <a:r>
              <a:rPr dirty="0">
                <a:latin typeface="Arial" panose="020B0604020202020204" pitchFamily="34" charset="0"/>
                <a:cs typeface="Arial" panose="020B0604020202020204" pitchFamily="34" charset="0"/>
              </a:rPr>
              <a:t>You will not do, or authorize or permit any third party to do, any of the following without our prior written consent:</a:t>
            </a:r>
          </a:p>
          <a:p>
            <a:pPr marL="520700" marR="457200" indent="-342900" algn="just" defTabSz="449580">
              <a:spcBef>
                <a:spcPts val="1800"/>
              </a:spcBef>
              <a:buClr>
                <a:srgbClr val="C00000"/>
              </a:buClr>
              <a:buSzPct val="145000"/>
              <a:buFont typeface="Wingdings" panose="05000000000000000000" pitchFamily="2" charset="2"/>
              <a:buChar char=""/>
              <a:defRPr sz="1500" b="0">
                <a:solidFill>
                  <a:srgbClr val="212A34"/>
                </a:solidFill>
                <a:latin typeface="Helvetica"/>
                <a:ea typeface="Helvetica"/>
                <a:cs typeface="Helvetica"/>
                <a:sym typeface="Helvetica"/>
              </a:defRPr>
            </a:pPr>
            <a:r>
              <a:rPr dirty="0">
                <a:latin typeface="Arial" panose="020B0604020202020204" pitchFamily="34" charset="0"/>
                <a:cs typeface="Arial" panose="020B0604020202020204" pitchFamily="34" charset="0"/>
              </a:rPr>
              <a:t>sublicense, sell, publish, post, display, distribute or otherwise transfer this template or make it available online or for</a:t>
            </a:r>
            <a:r>
              <a:rPr lang="en-US"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download</a:t>
            </a:r>
          </a:p>
          <a:p>
            <a:pPr marL="520700" marR="457200" indent="-342900" algn="just" defTabSz="449580">
              <a:spcBef>
                <a:spcPts val="1800"/>
              </a:spcBef>
              <a:buClr>
                <a:srgbClr val="C00000"/>
              </a:buClr>
              <a:buSzPct val="145000"/>
              <a:buFont typeface="Wingdings" panose="05000000000000000000" pitchFamily="2" charset="2"/>
              <a:buChar char=""/>
              <a:defRPr sz="1500" b="0">
                <a:solidFill>
                  <a:srgbClr val="212A34"/>
                </a:solidFill>
                <a:latin typeface="Helvetica"/>
                <a:ea typeface="Helvetica"/>
                <a:cs typeface="Helvetica"/>
                <a:sym typeface="Helvetica"/>
              </a:defRPr>
            </a:pPr>
            <a:r>
              <a:rPr dirty="0">
                <a:latin typeface="Arial" panose="020B0604020202020204" pitchFamily="34" charset="0"/>
                <a:cs typeface="Arial" panose="020B0604020202020204" pitchFamily="34" charset="0"/>
              </a:rPr>
              <a:t>sell printed versions of this template to a third party </a:t>
            </a:r>
          </a:p>
        </p:txBody>
      </p:sp>
      <p:sp>
        <p:nvSpPr>
          <p:cNvPr id="17" name="Rectangle">
            <a:extLst>
              <a:ext uri="{FF2B5EF4-FFF2-40B4-BE49-F238E27FC236}">
                <a16:creationId xmlns:a16="http://schemas.microsoft.com/office/drawing/2014/main" id="{E317B11B-C7FB-3F43-ABC6-80793E5D4C4B}"/>
              </a:ext>
            </a:extLst>
          </p:cNvPr>
          <p:cNvSpPr/>
          <p:nvPr userDrawn="1"/>
        </p:nvSpPr>
        <p:spPr>
          <a:xfrm>
            <a:off x="0" y="-12700"/>
            <a:ext cx="5354985" cy="1767930"/>
          </a:xfrm>
          <a:prstGeom prst="rect">
            <a:avLst/>
          </a:prstGeom>
          <a:solidFill>
            <a:srgbClr val="222A33"/>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18" name="Rectangle">
            <a:extLst>
              <a:ext uri="{FF2B5EF4-FFF2-40B4-BE49-F238E27FC236}">
                <a16:creationId xmlns:a16="http://schemas.microsoft.com/office/drawing/2014/main" id="{E4519AAB-AEA6-5A44-97E5-BA2951F74E5B}"/>
              </a:ext>
            </a:extLst>
          </p:cNvPr>
          <p:cNvSpPr/>
          <p:nvPr userDrawn="1"/>
        </p:nvSpPr>
        <p:spPr>
          <a:xfrm>
            <a:off x="3218213" y="8875103"/>
            <a:ext cx="4554187" cy="1198627"/>
          </a:xfrm>
          <a:prstGeom prst="rect">
            <a:avLst/>
          </a:prstGeom>
          <a:solidFill>
            <a:srgbClr val="222A33"/>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19" name="ResumGO.com">
            <a:extLst>
              <a:ext uri="{FF2B5EF4-FFF2-40B4-BE49-F238E27FC236}">
                <a16:creationId xmlns:a16="http://schemas.microsoft.com/office/drawing/2014/main" id="{41464F32-A7FB-A949-941B-5B04B9FB0582}"/>
              </a:ext>
            </a:extLst>
          </p:cNvPr>
          <p:cNvSpPr txBox="1"/>
          <p:nvPr userDrawn="1"/>
        </p:nvSpPr>
        <p:spPr>
          <a:xfrm>
            <a:off x="3987424" y="9259094"/>
            <a:ext cx="2735122" cy="430645"/>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0360" tIns="30360" rIns="30360" bIns="30360" anchor="ctr">
            <a:spAutoFit/>
          </a:bodyPr>
          <a:lstStyle>
            <a:lvl1pPr>
              <a:defRPr>
                <a:solidFill>
                  <a:srgbClr val="FFFFFF"/>
                </a:solidFill>
                <a:latin typeface="Calibri"/>
                <a:ea typeface="Calibri"/>
                <a:cs typeface="Calibri"/>
                <a:sym typeface="Calibri"/>
                <a:hlinkClick r:id="" action="ppaction://noaction"/>
              </a:defRPr>
            </a:lvl1pPr>
          </a:lstStyle>
          <a:p>
            <a:r>
              <a:rPr lang="fr-CA" u="none" dirty="0">
                <a:solidFill>
                  <a:schemeClr val="bg1"/>
                </a:solidFill>
                <a:hlinkClick r:id="rId2">
                  <a:extLst>
                    <a:ext uri="{A12FA001-AC4F-418D-AE19-62706E023703}">
                      <ahyp:hlinkClr xmlns:ahyp="http://schemas.microsoft.com/office/drawing/2018/hyperlinkcolor" val="tx"/>
                    </a:ext>
                  </a:extLst>
                </a:hlinkClick>
              </a:rPr>
              <a:t>Presentation</a:t>
            </a:r>
            <a:r>
              <a:rPr u="none" dirty="0">
                <a:solidFill>
                  <a:schemeClr val="bg1"/>
                </a:solidFill>
                <a:hlinkClick r:id="rId2">
                  <a:extLst>
                    <a:ext uri="{A12FA001-AC4F-418D-AE19-62706E023703}">
                      <ahyp:hlinkClr xmlns:ahyp="http://schemas.microsoft.com/office/drawing/2018/hyperlinkcolor" val="tx"/>
                    </a:ext>
                  </a:extLst>
                </a:hlinkClick>
              </a:rPr>
              <a:t>GO.com</a:t>
            </a:r>
            <a:endParaRPr u="none" dirty="0">
              <a:solidFill>
                <a:schemeClr val="bg1"/>
              </a:solidFill>
              <a:hlinkClick r:id="rId3">
                <a:extLst>
                  <a:ext uri="{A12FA001-AC4F-418D-AE19-62706E023703}">
                    <ahyp:hlinkClr xmlns:ahyp="http://schemas.microsoft.com/office/drawing/2018/hyperlinkcolor" val="tx"/>
                  </a:ext>
                </a:extLst>
              </a:hlinkClick>
            </a:endParaRPr>
          </a:p>
        </p:txBody>
      </p:sp>
      <p:pic>
        <p:nvPicPr>
          <p:cNvPr id="20" name="Image" descr="Image">
            <a:extLst>
              <a:ext uri="{FF2B5EF4-FFF2-40B4-BE49-F238E27FC236}">
                <a16:creationId xmlns:a16="http://schemas.microsoft.com/office/drawing/2014/main" id="{7C184342-07DE-C441-9E77-AB534C6D39AC}"/>
              </a:ext>
            </a:extLst>
          </p:cNvPr>
          <p:cNvPicPr>
            <a:picLocks noChangeAspect="1"/>
          </p:cNvPicPr>
          <p:nvPr userDrawn="1"/>
        </p:nvPicPr>
        <p:blipFill>
          <a:blip r:embed="rId4"/>
          <a:stretch>
            <a:fillRect/>
          </a:stretch>
        </p:blipFill>
        <p:spPr>
          <a:xfrm>
            <a:off x="6722546" y="9452711"/>
            <a:ext cx="262649" cy="429023"/>
          </a:xfrm>
          <a:prstGeom prst="rect">
            <a:avLst/>
          </a:prstGeom>
          <a:ln w="3175">
            <a:miter lim="400000"/>
          </a:ln>
        </p:spPr>
      </p:pic>
      <p:pic>
        <p:nvPicPr>
          <p:cNvPr id="21" name="Picture 20">
            <a:extLst>
              <a:ext uri="{FF2B5EF4-FFF2-40B4-BE49-F238E27FC236}">
                <a16:creationId xmlns:a16="http://schemas.microsoft.com/office/drawing/2014/main" id="{91B3907C-9AE1-7D43-986E-69CE75FB0D8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61030" y="534391"/>
            <a:ext cx="4441926" cy="763456"/>
          </a:xfrm>
          <a:prstGeom prst="rect">
            <a:avLst/>
          </a:prstGeom>
        </p:spPr>
      </p:pic>
    </p:spTree>
    <p:extLst>
      <p:ext uri="{BB962C8B-B14F-4D97-AF65-F5344CB8AC3E}">
        <p14:creationId xmlns:p14="http://schemas.microsoft.com/office/powerpoint/2010/main" val="4127618132"/>
      </p:ext>
    </p:extLst>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2" r:id="rId2"/>
  </p:sldLayoutIdLst>
  <p:transition spd="med"/>
  <p:txStyles>
    <p:titleStyle>
      <a:lvl1pPr marL="0" marR="0" indent="0" algn="ctr" defTabSz="602456" rtl="0" latinLnBrk="0">
        <a:lnSpc>
          <a:spcPct val="100000"/>
        </a:lnSpc>
        <a:spcBef>
          <a:spcPts val="0"/>
        </a:spcBef>
        <a:spcAft>
          <a:spcPts val="0"/>
        </a:spcAft>
        <a:buClrTx/>
        <a:buSzTx/>
        <a:buFontTx/>
        <a:buNone/>
        <a:tabLst/>
        <a:defRPr sz="8200" b="0" i="0" u="none" strike="noStrike" cap="none" spc="0" baseline="0">
          <a:ln>
            <a:noFill/>
          </a:ln>
          <a:solidFill>
            <a:srgbClr val="000000"/>
          </a:solidFill>
          <a:uFillTx/>
          <a:latin typeface="+mn-lt"/>
          <a:ea typeface="+mn-ea"/>
          <a:cs typeface="+mn-cs"/>
          <a:sym typeface="Helvetica Neue Medium"/>
        </a:defRPr>
      </a:lvl1pPr>
      <a:lvl2pPr marL="0" marR="0" indent="0" algn="ctr" defTabSz="602456" rtl="0" latinLnBrk="0">
        <a:lnSpc>
          <a:spcPct val="100000"/>
        </a:lnSpc>
        <a:spcBef>
          <a:spcPts val="0"/>
        </a:spcBef>
        <a:spcAft>
          <a:spcPts val="0"/>
        </a:spcAft>
        <a:buClrTx/>
        <a:buSzTx/>
        <a:buFontTx/>
        <a:buNone/>
        <a:tabLst/>
        <a:defRPr sz="8200" b="0" i="0" u="none" strike="noStrike" cap="none" spc="0" baseline="0">
          <a:ln>
            <a:noFill/>
          </a:ln>
          <a:solidFill>
            <a:srgbClr val="000000"/>
          </a:solidFill>
          <a:uFillTx/>
          <a:latin typeface="+mn-lt"/>
          <a:ea typeface="+mn-ea"/>
          <a:cs typeface="+mn-cs"/>
          <a:sym typeface="Helvetica Neue Medium"/>
        </a:defRPr>
      </a:lvl2pPr>
      <a:lvl3pPr marL="0" marR="0" indent="0" algn="ctr" defTabSz="602456" rtl="0" latinLnBrk="0">
        <a:lnSpc>
          <a:spcPct val="100000"/>
        </a:lnSpc>
        <a:spcBef>
          <a:spcPts val="0"/>
        </a:spcBef>
        <a:spcAft>
          <a:spcPts val="0"/>
        </a:spcAft>
        <a:buClrTx/>
        <a:buSzTx/>
        <a:buFontTx/>
        <a:buNone/>
        <a:tabLst/>
        <a:defRPr sz="8200" b="0" i="0" u="none" strike="noStrike" cap="none" spc="0" baseline="0">
          <a:ln>
            <a:noFill/>
          </a:ln>
          <a:solidFill>
            <a:srgbClr val="000000"/>
          </a:solidFill>
          <a:uFillTx/>
          <a:latin typeface="+mn-lt"/>
          <a:ea typeface="+mn-ea"/>
          <a:cs typeface="+mn-cs"/>
          <a:sym typeface="Helvetica Neue Medium"/>
        </a:defRPr>
      </a:lvl3pPr>
      <a:lvl4pPr marL="0" marR="0" indent="0" algn="ctr" defTabSz="602456" rtl="0" latinLnBrk="0">
        <a:lnSpc>
          <a:spcPct val="100000"/>
        </a:lnSpc>
        <a:spcBef>
          <a:spcPts val="0"/>
        </a:spcBef>
        <a:spcAft>
          <a:spcPts val="0"/>
        </a:spcAft>
        <a:buClrTx/>
        <a:buSzTx/>
        <a:buFontTx/>
        <a:buNone/>
        <a:tabLst/>
        <a:defRPr sz="8200" b="0" i="0" u="none" strike="noStrike" cap="none" spc="0" baseline="0">
          <a:ln>
            <a:noFill/>
          </a:ln>
          <a:solidFill>
            <a:srgbClr val="000000"/>
          </a:solidFill>
          <a:uFillTx/>
          <a:latin typeface="+mn-lt"/>
          <a:ea typeface="+mn-ea"/>
          <a:cs typeface="+mn-cs"/>
          <a:sym typeface="Helvetica Neue Medium"/>
        </a:defRPr>
      </a:lvl4pPr>
      <a:lvl5pPr marL="0" marR="0" indent="0" algn="ctr" defTabSz="602456" rtl="0" latinLnBrk="0">
        <a:lnSpc>
          <a:spcPct val="100000"/>
        </a:lnSpc>
        <a:spcBef>
          <a:spcPts val="0"/>
        </a:spcBef>
        <a:spcAft>
          <a:spcPts val="0"/>
        </a:spcAft>
        <a:buClrTx/>
        <a:buSzTx/>
        <a:buFontTx/>
        <a:buNone/>
        <a:tabLst/>
        <a:defRPr sz="8200" b="0" i="0" u="none" strike="noStrike" cap="none" spc="0" baseline="0">
          <a:ln>
            <a:noFill/>
          </a:ln>
          <a:solidFill>
            <a:srgbClr val="000000"/>
          </a:solidFill>
          <a:uFillTx/>
          <a:latin typeface="+mn-lt"/>
          <a:ea typeface="+mn-ea"/>
          <a:cs typeface="+mn-cs"/>
          <a:sym typeface="Helvetica Neue Medium"/>
        </a:defRPr>
      </a:lvl5pPr>
      <a:lvl6pPr marL="0" marR="0" indent="0" algn="ctr" defTabSz="602456" rtl="0" latinLnBrk="0">
        <a:lnSpc>
          <a:spcPct val="100000"/>
        </a:lnSpc>
        <a:spcBef>
          <a:spcPts val="0"/>
        </a:spcBef>
        <a:spcAft>
          <a:spcPts val="0"/>
        </a:spcAft>
        <a:buClrTx/>
        <a:buSzTx/>
        <a:buFontTx/>
        <a:buNone/>
        <a:tabLst/>
        <a:defRPr sz="8200" b="0" i="0" u="none" strike="noStrike" cap="none" spc="0" baseline="0">
          <a:ln>
            <a:noFill/>
          </a:ln>
          <a:solidFill>
            <a:srgbClr val="000000"/>
          </a:solidFill>
          <a:uFillTx/>
          <a:latin typeface="+mn-lt"/>
          <a:ea typeface="+mn-ea"/>
          <a:cs typeface="+mn-cs"/>
          <a:sym typeface="Helvetica Neue Medium"/>
        </a:defRPr>
      </a:lvl6pPr>
      <a:lvl7pPr marL="0" marR="0" indent="0" algn="ctr" defTabSz="602456" rtl="0" latinLnBrk="0">
        <a:lnSpc>
          <a:spcPct val="100000"/>
        </a:lnSpc>
        <a:spcBef>
          <a:spcPts val="0"/>
        </a:spcBef>
        <a:spcAft>
          <a:spcPts val="0"/>
        </a:spcAft>
        <a:buClrTx/>
        <a:buSzTx/>
        <a:buFontTx/>
        <a:buNone/>
        <a:tabLst/>
        <a:defRPr sz="8200" b="0" i="0" u="none" strike="noStrike" cap="none" spc="0" baseline="0">
          <a:ln>
            <a:noFill/>
          </a:ln>
          <a:solidFill>
            <a:srgbClr val="000000"/>
          </a:solidFill>
          <a:uFillTx/>
          <a:latin typeface="+mn-lt"/>
          <a:ea typeface="+mn-ea"/>
          <a:cs typeface="+mn-cs"/>
          <a:sym typeface="Helvetica Neue Medium"/>
        </a:defRPr>
      </a:lvl7pPr>
      <a:lvl8pPr marL="0" marR="0" indent="0" algn="ctr" defTabSz="602456" rtl="0" latinLnBrk="0">
        <a:lnSpc>
          <a:spcPct val="100000"/>
        </a:lnSpc>
        <a:spcBef>
          <a:spcPts val="0"/>
        </a:spcBef>
        <a:spcAft>
          <a:spcPts val="0"/>
        </a:spcAft>
        <a:buClrTx/>
        <a:buSzTx/>
        <a:buFontTx/>
        <a:buNone/>
        <a:tabLst/>
        <a:defRPr sz="8200" b="0" i="0" u="none" strike="noStrike" cap="none" spc="0" baseline="0">
          <a:ln>
            <a:noFill/>
          </a:ln>
          <a:solidFill>
            <a:srgbClr val="000000"/>
          </a:solidFill>
          <a:uFillTx/>
          <a:latin typeface="+mn-lt"/>
          <a:ea typeface="+mn-ea"/>
          <a:cs typeface="+mn-cs"/>
          <a:sym typeface="Helvetica Neue Medium"/>
        </a:defRPr>
      </a:lvl8pPr>
      <a:lvl9pPr marL="0" marR="0" indent="0" algn="ctr" defTabSz="602456" rtl="0" latinLnBrk="0">
        <a:lnSpc>
          <a:spcPct val="100000"/>
        </a:lnSpc>
        <a:spcBef>
          <a:spcPts val="0"/>
        </a:spcBef>
        <a:spcAft>
          <a:spcPts val="0"/>
        </a:spcAft>
        <a:buClrTx/>
        <a:buSzTx/>
        <a:buFontTx/>
        <a:buNone/>
        <a:tabLst/>
        <a:defRPr sz="8200" b="0" i="0" u="none" strike="noStrike" cap="none" spc="0" baseline="0">
          <a:ln>
            <a:noFill/>
          </a:ln>
          <a:solidFill>
            <a:srgbClr val="000000"/>
          </a:solidFill>
          <a:uFillTx/>
          <a:latin typeface="+mn-lt"/>
          <a:ea typeface="+mn-ea"/>
          <a:cs typeface="+mn-cs"/>
          <a:sym typeface="Helvetica Neue Medium"/>
        </a:defRPr>
      </a:lvl9pPr>
    </p:titleStyle>
    <p:bodyStyle>
      <a:lvl1pPr marL="444500" marR="0" indent="-444500" algn="l" defTabSz="602456" rtl="0" latinLnBrk="0">
        <a:lnSpc>
          <a:spcPct val="100000"/>
        </a:lnSpc>
        <a:spcBef>
          <a:spcPts val="4300"/>
        </a:spcBef>
        <a:spcAft>
          <a:spcPts val="0"/>
        </a:spcAft>
        <a:buClrTx/>
        <a:buSzPct val="145000"/>
        <a:buFontTx/>
        <a:buChar char="•"/>
        <a:tabLst/>
        <a:defRPr sz="3200" b="0" i="0" u="none" strike="noStrike" cap="none" spc="0" baseline="0">
          <a:ln>
            <a:noFill/>
          </a:ln>
          <a:solidFill>
            <a:srgbClr val="000000"/>
          </a:solidFill>
          <a:uFillTx/>
          <a:latin typeface="Helvetica Neue"/>
          <a:ea typeface="Helvetica Neue"/>
          <a:cs typeface="Helvetica Neue"/>
          <a:sym typeface="Helvetica Neue"/>
        </a:defRPr>
      </a:lvl1pPr>
      <a:lvl2pPr marL="889000" marR="0" indent="-444500" algn="l" defTabSz="602456" rtl="0" latinLnBrk="0">
        <a:lnSpc>
          <a:spcPct val="100000"/>
        </a:lnSpc>
        <a:spcBef>
          <a:spcPts val="4300"/>
        </a:spcBef>
        <a:spcAft>
          <a:spcPts val="0"/>
        </a:spcAft>
        <a:buClrTx/>
        <a:buSzPct val="145000"/>
        <a:buFontTx/>
        <a:buChar char="•"/>
        <a:tabLst/>
        <a:defRPr sz="3200" b="0" i="0" u="none" strike="noStrike" cap="none" spc="0" baseline="0">
          <a:ln>
            <a:noFill/>
          </a:ln>
          <a:solidFill>
            <a:srgbClr val="000000"/>
          </a:solidFill>
          <a:uFillTx/>
          <a:latin typeface="Helvetica Neue"/>
          <a:ea typeface="Helvetica Neue"/>
          <a:cs typeface="Helvetica Neue"/>
          <a:sym typeface="Helvetica Neue"/>
        </a:defRPr>
      </a:lvl2pPr>
      <a:lvl3pPr marL="1333500" marR="0" indent="-444500" algn="l" defTabSz="602456" rtl="0" latinLnBrk="0">
        <a:lnSpc>
          <a:spcPct val="100000"/>
        </a:lnSpc>
        <a:spcBef>
          <a:spcPts val="4300"/>
        </a:spcBef>
        <a:spcAft>
          <a:spcPts val="0"/>
        </a:spcAft>
        <a:buClrTx/>
        <a:buSzPct val="145000"/>
        <a:buFontTx/>
        <a:buChar char="•"/>
        <a:tabLst/>
        <a:defRPr sz="3200" b="0" i="0" u="none" strike="noStrike" cap="none" spc="0" baseline="0">
          <a:ln>
            <a:noFill/>
          </a:ln>
          <a:solidFill>
            <a:srgbClr val="000000"/>
          </a:solidFill>
          <a:uFillTx/>
          <a:latin typeface="Helvetica Neue"/>
          <a:ea typeface="Helvetica Neue"/>
          <a:cs typeface="Helvetica Neue"/>
          <a:sym typeface="Helvetica Neue"/>
        </a:defRPr>
      </a:lvl3pPr>
      <a:lvl4pPr marL="1778000" marR="0" indent="-444500" algn="l" defTabSz="602456" rtl="0" latinLnBrk="0">
        <a:lnSpc>
          <a:spcPct val="100000"/>
        </a:lnSpc>
        <a:spcBef>
          <a:spcPts val="4300"/>
        </a:spcBef>
        <a:spcAft>
          <a:spcPts val="0"/>
        </a:spcAft>
        <a:buClrTx/>
        <a:buSzPct val="145000"/>
        <a:buFontTx/>
        <a:buChar char="•"/>
        <a:tabLst/>
        <a:defRPr sz="3200" b="0" i="0" u="none" strike="noStrike" cap="none" spc="0" baseline="0">
          <a:ln>
            <a:noFill/>
          </a:ln>
          <a:solidFill>
            <a:srgbClr val="000000"/>
          </a:solidFill>
          <a:uFillTx/>
          <a:latin typeface="Helvetica Neue"/>
          <a:ea typeface="Helvetica Neue"/>
          <a:cs typeface="Helvetica Neue"/>
          <a:sym typeface="Helvetica Neue"/>
        </a:defRPr>
      </a:lvl4pPr>
      <a:lvl5pPr marL="2222500" marR="0" indent="-444500" algn="l" defTabSz="602456" rtl="0" latinLnBrk="0">
        <a:lnSpc>
          <a:spcPct val="100000"/>
        </a:lnSpc>
        <a:spcBef>
          <a:spcPts val="4300"/>
        </a:spcBef>
        <a:spcAft>
          <a:spcPts val="0"/>
        </a:spcAft>
        <a:buClrTx/>
        <a:buSzPct val="145000"/>
        <a:buFontTx/>
        <a:buChar char="•"/>
        <a:tabLst/>
        <a:defRPr sz="3200" b="0" i="0" u="none" strike="noStrike" cap="none" spc="0" baseline="0">
          <a:ln>
            <a:noFill/>
          </a:ln>
          <a:solidFill>
            <a:srgbClr val="000000"/>
          </a:solidFill>
          <a:uFillTx/>
          <a:latin typeface="Helvetica Neue"/>
          <a:ea typeface="Helvetica Neue"/>
          <a:cs typeface="Helvetica Neue"/>
          <a:sym typeface="Helvetica Neue"/>
        </a:defRPr>
      </a:lvl5pPr>
      <a:lvl6pPr marL="2667000" marR="0" indent="-444500" algn="l" defTabSz="602456" rtl="0" latinLnBrk="0">
        <a:lnSpc>
          <a:spcPct val="100000"/>
        </a:lnSpc>
        <a:spcBef>
          <a:spcPts val="4300"/>
        </a:spcBef>
        <a:spcAft>
          <a:spcPts val="0"/>
        </a:spcAft>
        <a:buClrTx/>
        <a:buSzPct val="145000"/>
        <a:buFontTx/>
        <a:buChar char="•"/>
        <a:tabLst/>
        <a:defRPr sz="3200" b="0" i="0" u="none" strike="noStrike" cap="none" spc="0" baseline="0">
          <a:ln>
            <a:noFill/>
          </a:ln>
          <a:solidFill>
            <a:srgbClr val="000000"/>
          </a:solidFill>
          <a:uFillTx/>
          <a:latin typeface="Helvetica Neue"/>
          <a:ea typeface="Helvetica Neue"/>
          <a:cs typeface="Helvetica Neue"/>
          <a:sym typeface="Helvetica Neue"/>
        </a:defRPr>
      </a:lvl6pPr>
      <a:lvl7pPr marL="3111500" marR="0" indent="-444500" algn="l" defTabSz="602456" rtl="0" latinLnBrk="0">
        <a:lnSpc>
          <a:spcPct val="100000"/>
        </a:lnSpc>
        <a:spcBef>
          <a:spcPts val="4300"/>
        </a:spcBef>
        <a:spcAft>
          <a:spcPts val="0"/>
        </a:spcAft>
        <a:buClrTx/>
        <a:buSzPct val="145000"/>
        <a:buFontTx/>
        <a:buChar char="•"/>
        <a:tabLst/>
        <a:defRPr sz="3200" b="0" i="0" u="none" strike="noStrike" cap="none" spc="0" baseline="0">
          <a:ln>
            <a:noFill/>
          </a:ln>
          <a:solidFill>
            <a:srgbClr val="000000"/>
          </a:solidFill>
          <a:uFillTx/>
          <a:latin typeface="Helvetica Neue"/>
          <a:ea typeface="Helvetica Neue"/>
          <a:cs typeface="Helvetica Neue"/>
          <a:sym typeface="Helvetica Neue"/>
        </a:defRPr>
      </a:lvl7pPr>
      <a:lvl8pPr marL="3556000" marR="0" indent="-444500" algn="l" defTabSz="602456" rtl="0" latinLnBrk="0">
        <a:lnSpc>
          <a:spcPct val="100000"/>
        </a:lnSpc>
        <a:spcBef>
          <a:spcPts val="4300"/>
        </a:spcBef>
        <a:spcAft>
          <a:spcPts val="0"/>
        </a:spcAft>
        <a:buClrTx/>
        <a:buSzPct val="145000"/>
        <a:buFontTx/>
        <a:buChar char="•"/>
        <a:tabLst/>
        <a:defRPr sz="3200" b="0" i="0" u="none" strike="noStrike" cap="none" spc="0" baseline="0">
          <a:ln>
            <a:noFill/>
          </a:ln>
          <a:solidFill>
            <a:srgbClr val="000000"/>
          </a:solidFill>
          <a:uFillTx/>
          <a:latin typeface="Helvetica Neue"/>
          <a:ea typeface="Helvetica Neue"/>
          <a:cs typeface="Helvetica Neue"/>
          <a:sym typeface="Helvetica Neue"/>
        </a:defRPr>
      </a:lvl8pPr>
      <a:lvl9pPr marL="4000500" marR="0" indent="-444500" algn="l" defTabSz="602456" rtl="0" latinLnBrk="0">
        <a:lnSpc>
          <a:spcPct val="100000"/>
        </a:lnSpc>
        <a:spcBef>
          <a:spcPts val="4300"/>
        </a:spcBef>
        <a:spcAft>
          <a:spcPts val="0"/>
        </a:spcAft>
        <a:buClrTx/>
        <a:buSzPct val="145000"/>
        <a:buFontTx/>
        <a:buChar char="•"/>
        <a:tabLst/>
        <a:defRPr sz="3200" b="0" i="0" u="none" strike="noStrike" cap="none" spc="0" baseline="0">
          <a:ln>
            <a:noFill/>
          </a:ln>
          <a:solidFill>
            <a:srgbClr val="000000"/>
          </a:solidFill>
          <a:uFillTx/>
          <a:latin typeface="Helvetica Neue"/>
          <a:ea typeface="Helvetica Neue"/>
          <a:cs typeface="Helvetica Neue"/>
          <a:sym typeface="Helvetica Neue"/>
        </a:defRPr>
      </a:lvl9pPr>
    </p:bodyStyle>
    <p:otherStyle>
      <a:lvl1pPr marL="0" marR="0" indent="0" algn="ctr" defTabSz="602456"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1pPr>
      <a:lvl2pPr marL="0" marR="0" indent="228600" algn="ctr" defTabSz="602456"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2pPr>
      <a:lvl3pPr marL="0" marR="0" indent="457200" algn="ctr" defTabSz="602456"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3pPr>
      <a:lvl4pPr marL="0" marR="0" indent="685800" algn="ctr" defTabSz="602456"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4pPr>
      <a:lvl5pPr marL="0" marR="0" indent="914400" algn="ctr" defTabSz="602456"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5pPr>
      <a:lvl6pPr marL="0" marR="0" indent="1143000" algn="ctr" defTabSz="602456"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6pPr>
      <a:lvl7pPr marL="0" marR="0" indent="1371600" algn="ctr" defTabSz="602456"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7pPr>
      <a:lvl8pPr marL="0" marR="0" indent="1600200" algn="ctr" defTabSz="602456"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8pPr>
      <a:lvl9pPr marL="0" marR="0" indent="1828800" algn="ctr" defTabSz="602456"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Job Title…"/>
          <p:cNvSpPr txBox="1"/>
          <p:nvPr/>
        </p:nvSpPr>
        <p:spPr>
          <a:xfrm>
            <a:off x="3260864" y="754739"/>
            <a:ext cx="4159983" cy="1969758"/>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spAutoFit/>
          </a:bodyPr>
          <a:lstStyle/>
          <a:p>
            <a:pPr algn="l">
              <a:defRPr sz="1100" cap="all">
                <a:latin typeface="Calibri"/>
                <a:ea typeface="Calibri"/>
                <a:cs typeface="Calibri"/>
                <a:sym typeface="Calibri"/>
              </a:defRPr>
            </a:pPr>
            <a:r>
              <a:rPr lang="en-US"/>
              <a:t>Job Title</a:t>
            </a:r>
          </a:p>
          <a:p>
            <a:pPr algn="l">
              <a:defRPr sz="900" i="1">
                <a:latin typeface="Calibri"/>
                <a:ea typeface="Calibri"/>
                <a:cs typeface="Calibri"/>
                <a:sym typeface="Calibri"/>
              </a:defRPr>
            </a:pPr>
            <a:r>
              <a:rPr lang="en-US" b="0"/>
              <a:t>(Dec. 2012 - Present) </a:t>
            </a:r>
          </a:p>
          <a:p>
            <a:pPr algn="l">
              <a:defRPr sz="1000" b="0">
                <a:latin typeface="Calibri"/>
                <a:ea typeface="Calibri"/>
                <a:cs typeface="Calibri"/>
                <a:sym typeface="Calibri"/>
              </a:defRPr>
            </a:pPr>
            <a:r>
              <a:rPr lang="en-US" b="1" cap="all">
                <a:solidFill>
                  <a:schemeClr val="accent1"/>
                </a:solidFill>
              </a:rPr>
              <a:t>Company Name</a:t>
            </a:r>
            <a:r>
              <a:rPr lang="en-US"/>
              <a:t> </a:t>
            </a:r>
            <a:r>
              <a:rPr lang="en-US">
                <a:solidFill>
                  <a:srgbClr val="929292"/>
                </a:solidFill>
              </a:rPr>
              <a:t>- City, Country</a:t>
            </a:r>
            <a:br>
              <a:rPr lang="en-US">
                <a:solidFill>
                  <a:srgbClr val="929292"/>
                </a:solidFill>
              </a:rPr>
            </a:br>
            <a:endParaRPr lang="en-US">
              <a:solidFill>
                <a:srgbClr val="929292"/>
              </a:solidFill>
            </a:endParaRPr>
          </a:p>
          <a:p>
            <a:pPr algn="l">
              <a:defRPr sz="1000" b="0">
                <a:latin typeface="Calibri"/>
                <a:ea typeface="Calibri"/>
                <a:cs typeface="Calibri"/>
                <a:sym typeface="Calibri"/>
              </a:defRPr>
            </a:pPr>
            <a:r>
              <a:rPr lang="en-US"/>
              <a:t>Ut enim ad minim veniam, quis nostrud exerc. Irure dolor in reprehend incididunt ut labore et dolore magna aliqua. Ut enim ad minim veniam, quis nostrud exercitation ullamco laboris nisi ut aliquip ex ea commodo consequat.</a:t>
            </a:r>
          </a:p>
          <a:p>
            <a:pPr algn="l">
              <a:lnSpc>
                <a:spcPct val="40000"/>
              </a:lnSpc>
              <a:defRPr sz="1000" b="0">
                <a:latin typeface="Calibri"/>
                <a:ea typeface="Calibri"/>
                <a:cs typeface="Calibri"/>
                <a:sym typeface="Calibri"/>
              </a:defRPr>
            </a:pPr>
            <a:endParaRPr lang="en-US"/>
          </a:p>
          <a:p>
            <a:pPr algn="l">
              <a:defRPr sz="1000" b="0">
                <a:latin typeface="Calibri"/>
                <a:ea typeface="Calibri"/>
                <a:cs typeface="Calibri"/>
                <a:sym typeface="Calibri"/>
              </a:defRPr>
            </a:pPr>
            <a:r>
              <a:rPr lang="en-US"/>
              <a:t>Major accomplishments:</a:t>
            </a:r>
          </a:p>
          <a:p>
            <a:pPr marL="583406" lvl="1" indent="-138906" algn="l">
              <a:buSzPct val="145000"/>
              <a:buChar char="•"/>
              <a:defRPr sz="1000" b="0">
                <a:latin typeface="Calibri"/>
                <a:ea typeface="Calibri"/>
                <a:cs typeface="Calibri"/>
                <a:sym typeface="Calibri"/>
              </a:defRPr>
            </a:pPr>
            <a:r>
              <a:rPr lang="en-US"/>
              <a:t>Ut enim ad minim veniam, quis nostrud exerc.</a:t>
            </a:r>
          </a:p>
          <a:p>
            <a:pPr marL="583406" lvl="1" indent="-138906" algn="l">
              <a:buSzPct val="145000"/>
              <a:buChar char="•"/>
              <a:defRPr sz="1000" b="0">
                <a:latin typeface="Calibri"/>
                <a:ea typeface="Calibri"/>
                <a:cs typeface="Calibri"/>
                <a:sym typeface="Calibri"/>
              </a:defRPr>
            </a:pPr>
            <a:r>
              <a:rPr lang="en-US"/>
              <a:t>Ut enim ad minim veniam, quis nostrud exerc.</a:t>
            </a:r>
          </a:p>
          <a:p>
            <a:pPr marL="583406" lvl="1" indent="-138906" algn="l">
              <a:buSzPct val="145000"/>
              <a:buChar char="•"/>
              <a:defRPr sz="1000" b="0">
                <a:latin typeface="Calibri"/>
                <a:ea typeface="Calibri"/>
                <a:cs typeface="Calibri"/>
                <a:sym typeface="Calibri"/>
              </a:defRPr>
            </a:pPr>
            <a:r>
              <a:rPr lang="en-US"/>
              <a:t>Ut enim ad minim veniam, quis nostrud exerc.</a:t>
            </a:r>
          </a:p>
          <a:p>
            <a:pPr marL="583406" lvl="1" indent="-138906" algn="l">
              <a:buSzPct val="145000"/>
              <a:buChar char="•"/>
              <a:defRPr sz="1000" b="0">
                <a:latin typeface="Calibri"/>
                <a:ea typeface="Calibri"/>
                <a:cs typeface="Calibri"/>
                <a:sym typeface="Calibri"/>
              </a:defRPr>
            </a:pPr>
            <a:r>
              <a:rPr lang="en-US"/>
              <a:t>Ut enim ad minim veniam, quis nostrud exerc.</a:t>
            </a:r>
          </a:p>
        </p:txBody>
      </p:sp>
      <p:sp>
        <p:nvSpPr>
          <p:cNvPr id="37" name="EXPERIENCE"/>
          <p:cNvSpPr txBox="1"/>
          <p:nvPr/>
        </p:nvSpPr>
        <p:spPr>
          <a:xfrm>
            <a:off x="3703035" y="308862"/>
            <a:ext cx="1164098" cy="327423"/>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0360" tIns="30360" rIns="30360" bIns="30360" anchor="ctr">
            <a:spAutoFit/>
          </a:bodyPr>
          <a:lstStyle>
            <a:lvl1pPr algn="l">
              <a:defRPr sz="1700">
                <a:solidFill>
                  <a:schemeClr val="accent1"/>
                </a:solidFill>
                <a:latin typeface="Calibri"/>
                <a:ea typeface="Calibri"/>
                <a:cs typeface="Calibri"/>
                <a:sym typeface="Calibri"/>
              </a:defRPr>
            </a:lvl1pPr>
          </a:lstStyle>
          <a:p>
            <a:r>
              <a:rPr lang="en-US" dirty="0"/>
              <a:t>EXPERIENCE</a:t>
            </a:r>
          </a:p>
        </p:txBody>
      </p:sp>
      <p:sp>
        <p:nvSpPr>
          <p:cNvPr id="38" name="Rectangle aux angles arrondis"/>
          <p:cNvSpPr/>
          <p:nvPr/>
        </p:nvSpPr>
        <p:spPr>
          <a:xfrm>
            <a:off x="3251200" y="292100"/>
            <a:ext cx="360948" cy="360948"/>
          </a:xfrm>
          <a:prstGeom prst="roundRect">
            <a:avLst>
              <a:gd name="adj" fmla="val 15000"/>
            </a:avLst>
          </a:prstGeom>
          <a:solidFill>
            <a:schemeClr val="accent1"/>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39" name="DIPLOMA…"/>
          <p:cNvSpPr txBox="1"/>
          <p:nvPr/>
        </p:nvSpPr>
        <p:spPr>
          <a:xfrm>
            <a:off x="3260864" y="5489436"/>
            <a:ext cx="4159983" cy="1046198"/>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spAutoFit/>
          </a:bodyPr>
          <a:lstStyle/>
          <a:p>
            <a:pPr algn="l">
              <a:defRPr sz="1100" cap="all">
                <a:latin typeface="Calibri"/>
                <a:ea typeface="Calibri"/>
                <a:cs typeface="Calibri"/>
                <a:sym typeface="Calibri"/>
              </a:defRPr>
            </a:pPr>
            <a:r>
              <a:rPr lang="en-US"/>
              <a:t>DIPLOMA</a:t>
            </a:r>
          </a:p>
          <a:p>
            <a:pPr algn="l">
              <a:defRPr sz="900" i="1">
                <a:latin typeface="Calibri"/>
                <a:ea typeface="Calibri"/>
                <a:cs typeface="Calibri"/>
                <a:sym typeface="Calibri"/>
              </a:defRPr>
            </a:pPr>
            <a:r>
              <a:rPr lang="en-US" b="0"/>
              <a:t>(2003-2005) </a:t>
            </a:r>
          </a:p>
          <a:p>
            <a:pPr algn="l">
              <a:defRPr sz="1000" cap="all">
                <a:solidFill>
                  <a:schemeClr val="accent1"/>
                </a:solidFill>
                <a:latin typeface="Calibri"/>
                <a:ea typeface="Calibri"/>
                <a:cs typeface="Calibri"/>
                <a:sym typeface="Calibri"/>
              </a:defRPr>
            </a:pPr>
            <a:r>
              <a:rPr lang="en-US"/>
              <a:t>SCHOOL NAME </a:t>
            </a:r>
            <a:r>
              <a:rPr lang="en-US" b="0">
                <a:solidFill>
                  <a:srgbClr val="929292"/>
                </a:solidFill>
              </a:rPr>
              <a:t>- </a:t>
            </a:r>
            <a:r>
              <a:rPr lang="en-US" b="0" cap="none">
                <a:solidFill>
                  <a:srgbClr val="929292"/>
                </a:solidFill>
              </a:rPr>
              <a:t>City, Country</a:t>
            </a:r>
          </a:p>
          <a:p>
            <a:pPr algn="l">
              <a:lnSpc>
                <a:spcPct val="40000"/>
              </a:lnSpc>
              <a:defRPr sz="1000" cap="all">
                <a:solidFill>
                  <a:schemeClr val="accent1"/>
                </a:solidFill>
                <a:latin typeface="Calibri"/>
                <a:ea typeface="Calibri"/>
                <a:cs typeface="Calibri"/>
                <a:sym typeface="Calibri"/>
              </a:defRPr>
            </a:pPr>
            <a:endParaRPr lang="en-US" b="0" cap="none">
              <a:solidFill>
                <a:srgbClr val="929292"/>
              </a:solidFill>
            </a:endParaRPr>
          </a:p>
          <a:p>
            <a:pPr algn="l">
              <a:defRPr sz="1000" b="0">
                <a:latin typeface="Calibri"/>
                <a:ea typeface="Calibri"/>
                <a:cs typeface="Calibri"/>
                <a:sym typeface="Calibri"/>
              </a:defRPr>
            </a:pPr>
            <a:r>
              <a:rPr lang="en-US"/>
              <a:t>Ut enim ad minim veniam, quis nostrud exerc. Irure dolor in reprehend incididunt ut labore et dolore magna aliqua. Ut enim ad minim veniam, quis nostrud exercitation ullamco laboris nisi ut aliquip ex ea commodo consequat.</a:t>
            </a:r>
          </a:p>
        </p:txBody>
      </p:sp>
      <p:sp>
        <p:nvSpPr>
          <p:cNvPr id="41" name="EDUCATION"/>
          <p:cNvSpPr txBox="1"/>
          <p:nvPr/>
        </p:nvSpPr>
        <p:spPr>
          <a:xfrm>
            <a:off x="3703035" y="5058859"/>
            <a:ext cx="1151355" cy="322923"/>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0360" tIns="30360" rIns="30360" bIns="30360" anchor="ctr">
            <a:spAutoFit/>
          </a:bodyPr>
          <a:lstStyle>
            <a:lvl1pPr algn="l">
              <a:defRPr sz="1700">
                <a:solidFill>
                  <a:schemeClr val="accent1"/>
                </a:solidFill>
                <a:latin typeface="Calibri"/>
                <a:ea typeface="Calibri"/>
                <a:cs typeface="Calibri"/>
                <a:sym typeface="Calibri"/>
              </a:defRPr>
            </a:lvl1pPr>
          </a:lstStyle>
          <a:p>
            <a:r>
              <a:rPr lang="en-US"/>
              <a:t>EDUCATION</a:t>
            </a:r>
          </a:p>
        </p:txBody>
      </p:sp>
      <p:sp>
        <p:nvSpPr>
          <p:cNvPr id="42" name="Rectangle aux angles arrondis"/>
          <p:cNvSpPr/>
          <p:nvPr/>
        </p:nvSpPr>
        <p:spPr>
          <a:xfrm>
            <a:off x="3251200" y="5039847"/>
            <a:ext cx="360948" cy="360948"/>
          </a:xfrm>
          <a:prstGeom prst="roundRect">
            <a:avLst>
              <a:gd name="adj" fmla="val 15000"/>
            </a:avLst>
          </a:prstGeom>
          <a:solidFill>
            <a:schemeClr val="accent1"/>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43" name="DIPLOMA…"/>
          <p:cNvSpPr txBox="1"/>
          <p:nvPr/>
        </p:nvSpPr>
        <p:spPr>
          <a:xfrm>
            <a:off x="3260864" y="6747103"/>
            <a:ext cx="4159983" cy="1046198"/>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spAutoFit/>
          </a:bodyPr>
          <a:lstStyle/>
          <a:p>
            <a:pPr algn="l">
              <a:defRPr sz="1100" cap="all">
                <a:latin typeface="Calibri"/>
                <a:ea typeface="Calibri"/>
                <a:cs typeface="Calibri"/>
                <a:sym typeface="Calibri"/>
              </a:defRPr>
            </a:pPr>
            <a:r>
              <a:rPr lang="en-US"/>
              <a:t>DIPLOMA</a:t>
            </a:r>
          </a:p>
          <a:p>
            <a:pPr algn="l">
              <a:defRPr sz="900" i="1">
                <a:latin typeface="Calibri"/>
                <a:ea typeface="Calibri"/>
                <a:cs typeface="Calibri"/>
                <a:sym typeface="Calibri"/>
              </a:defRPr>
            </a:pPr>
            <a:r>
              <a:rPr lang="en-US" b="0"/>
              <a:t>(2003-2005) </a:t>
            </a:r>
          </a:p>
          <a:p>
            <a:pPr algn="l">
              <a:defRPr sz="1000" cap="all">
                <a:solidFill>
                  <a:schemeClr val="accent1"/>
                </a:solidFill>
                <a:latin typeface="Calibri"/>
                <a:ea typeface="Calibri"/>
                <a:cs typeface="Calibri"/>
                <a:sym typeface="Calibri"/>
              </a:defRPr>
            </a:pPr>
            <a:r>
              <a:rPr lang="en-US"/>
              <a:t>SCHOOL NAME </a:t>
            </a:r>
            <a:r>
              <a:rPr lang="en-US" b="0">
                <a:solidFill>
                  <a:srgbClr val="929292"/>
                </a:solidFill>
              </a:rPr>
              <a:t>- </a:t>
            </a:r>
            <a:r>
              <a:rPr lang="en-US" b="0" cap="none">
                <a:solidFill>
                  <a:srgbClr val="929292"/>
                </a:solidFill>
              </a:rPr>
              <a:t>City, Country</a:t>
            </a:r>
          </a:p>
          <a:p>
            <a:pPr algn="l">
              <a:lnSpc>
                <a:spcPct val="40000"/>
              </a:lnSpc>
              <a:defRPr sz="1000" cap="all">
                <a:solidFill>
                  <a:schemeClr val="accent1"/>
                </a:solidFill>
                <a:latin typeface="Calibri"/>
                <a:ea typeface="Calibri"/>
                <a:cs typeface="Calibri"/>
                <a:sym typeface="Calibri"/>
              </a:defRPr>
            </a:pPr>
            <a:endParaRPr lang="en-US" b="0" cap="none">
              <a:solidFill>
                <a:srgbClr val="929292"/>
              </a:solidFill>
            </a:endParaRPr>
          </a:p>
          <a:p>
            <a:pPr algn="l">
              <a:defRPr sz="1000" b="0">
                <a:latin typeface="Calibri"/>
                <a:ea typeface="Calibri"/>
                <a:cs typeface="Calibri"/>
                <a:sym typeface="Calibri"/>
              </a:defRPr>
            </a:pPr>
            <a:r>
              <a:rPr lang="en-US"/>
              <a:t>Ut enim ad minim veniam, quis nostrud exerc. Irure dolor in reprehend incididunt ut labore et dolore magna aliqua. Ut enim ad minim veniam, quis nostrud exercitation ullamco laboris nisi ut aliquip ex ea commodo consequat.</a:t>
            </a:r>
          </a:p>
        </p:txBody>
      </p:sp>
      <p:sp>
        <p:nvSpPr>
          <p:cNvPr id="45" name="INTERESTS"/>
          <p:cNvSpPr txBox="1"/>
          <p:nvPr/>
        </p:nvSpPr>
        <p:spPr>
          <a:xfrm>
            <a:off x="3703035" y="8110433"/>
            <a:ext cx="1017986" cy="327423"/>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0360" tIns="30360" rIns="30360" bIns="30360" anchor="ctr">
            <a:spAutoFit/>
          </a:bodyPr>
          <a:lstStyle>
            <a:lvl1pPr algn="l">
              <a:defRPr sz="1700">
                <a:solidFill>
                  <a:schemeClr val="accent1"/>
                </a:solidFill>
                <a:latin typeface="Calibri"/>
                <a:ea typeface="Calibri"/>
                <a:cs typeface="Calibri"/>
                <a:sym typeface="Calibri"/>
              </a:defRPr>
            </a:lvl1pPr>
          </a:lstStyle>
          <a:p>
            <a:r>
              <a:rPr lang="en-US"/>
              <a:t>INTERESTS</a:t>
            </a:r>
          </a:p>
        </p:txBody>
      </p:sp>
      <p:sp>
        <p:nvSpPr>
          <p:cNvPr id="46" name="Rectangle aux angles arrondis"/>
          <p:cNvSpPr/>
          <p:nvPr/>
        </p:nvSpPr>
        <p:spPr>
          <a:xfrm>
            <a:off x="3251200" y="8093670"/>
            <a:ext cx="360948" cy="360948"/>
          </a:xfrm>
          <a:prstGeom prst="roundRect">
            <a:avLst>
              <a:gd name="adj" fmla="val 15000"/>
            </a:avLst>
          </a:prstGeom>
          <a:solidFill>
            <a:schemeClr val="accent1"/>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47" name="Job Title…"/>
          <p:cNvSpPr txBox="1"/>
          <p:nvPr/>
        </p:nvSpPr>
        <p:spPr>
          <a:xfrm>
            <a:off x="3260864" y="2829900"/>
            <a:ext cx="4159983" cy="1969759"/>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spAutoFit/>
          </a:bodyPr>
          <a:lstStyle/>
          <a:p>
            <a:pPr algn="l">
              <a:defRPr sz="1100" cap="all">
                <a:latin typeface="Calibri"/>
                <a:ea typeface="Calibri"/>
                <a:cs typeface="Calibri"/>
                <a:sym typeface="Calibri"/>
              </a:defRPr>
            </a:pPr>
            <a:r>
              <a:rPr lang="en-US"/>
              <a:t>Job Title</a:t>
            </a:r>
          </a:p>
          <a:p>
            <a:pPr algn="l">
              <a:defRPr sz="900" i="1">
                <a:latin typeface="Calibri"/>
                <a:ea typeface="Calibri"/>
                <a:cs typeface="Calibri"/>
                <a:sym typeface="Calibri"/>
              </a:defRPr>
            </a:pPr>
            <a:r>
              <a:rPr lang="en-US" b="0"/>
              <a:t>(2006 - 2012) </a:t>
            </a:r>
          </a:p>
          <a:p>
            <a:pPr algn="l">
              <a:defRPr sz="1000" b="0">
                <a:latin typeface="Calibri"/>
                <a:ea typeface="Calibri"/>
                <a:cs typeface="Calibri"/>
                <a:sym typeface="Calibri"/>
              </a:defRPr>
            </a:pPr>
            <a:r>
              <a:rPr lang="en-US" b="1" cap="all">
                <a:solidFill>
                  <a:schemeClr val="accent1"/>
                </a:solidFill>
              </a:rPr>
              <a:t>Company Name</a:t>
            </a:r>
            <a:r>
              <a:rPr lang="en-US"/>
              <a:t> </a:t>
            </a:r>
            <a:r>
              <a:rPr lang="en-US">
                <a:solidFill>
                  <a:srgbClr val="929292"/>
                </a:solidFill>
              </a:rPr>
              <a:t>- City, Country</a:t>
            </a:r>
            <a:br>
              <a:rPr lang="en-US">
                <a:solidFill>
                  <a:srgbClr val="929292"/>
                </a:solidFill>
              </a:rPr>
            </a:br>
            <a:endParaRPr lang="en-US">
              <a:solidFill>
                <a:srgbClr val="929292"/>
              </a:solidFill>
            </a:endParaRPr>
          </a:p>
          <a:p>
            <a:pPr algn="l">
              <a:defRPr sz="1000" b="0">
                <a:latin typeface="Calibri"/>
                <a:ea typeface="Calibri"/>
                <a:cs typeface="Calibri"/>
                <a:sym typeface="Calibri"/>
              </a:defRPr>
            </a:pPr>
            <a:r>
              <a:rPr lang="en-US"/>
              <a:t>Ut enim ad minim veniam, quis nostrud exerc. Irure dolor in reprehend incididunt ut labore et dolore magna aliqua. Ut enim ad minim veniam, quis nostrud exercitation ullamco laboris nisi ut aliquip ex ea commodo consequat.</a:t>
            </a:r>
          </a:p>
          <a:p>
            <a:pPr algn="l">
              <a:lnSpc>
                <a:spcPct val="40000"/>
              </a:lnSpc>
              <a:defRPr sz="1000" b="0">
                <a:latin typeface="Calibri"/>
                <a:ea typeface="Calibri"/>
                <a:cs typeface="Calibri"/>
                <a:sym typeface="Calibri"/>
              </a:defRPr>
            </a:pPr>
            <a:endParaRPr lang="en-US"/>
          </a:p>
          <a:p>
            <a:pPr algn="l">
              <a:defRPr sz="1000" b="0">
                <a:latin typeface="Calibri"/>
                <a:ea typeface="Calibri"/>
                <a:cs typeface="Calibri"/>
                <a:sym typeface="Calibri"/>
              </a:defRPr>
            </a:pPr>
            <a:r>
              <a:rPr lang="en-US"/>
              <a:t>Major accomplishments:</a:t>
            </a:r>
          </a:p>
          <a:p>
            <a:pPr marL="583406" lvl="1" indent="-138906" algn="l">
              <a:buSzPct val="145000"/>
              <a:buChar char="•"/>
              <a:defRPr sz="1000" b="0">
                <a:latin typeface="Calibri"/>
                <a:ea typeface="Calibri"/>
                <a:cs typeface="Calibri"/>
                <a:sym typeface="Calibri"/>
              </a:defRPr>
            </a:pPr>
            <a:r>
              <a:rPr lang="en-US"/>
              <a:t>Ut enim ad minim veniam, quis nostrud exerc.</a:t>
            </a:r>
          </a:p>
          <a:p>
            <a:pPr marL="583406" lvl="1" indent="-138906" algn="l">
              <a:buSzPct val="145000"/>
              <a:buChar char="•"/>
              <a:defRPr sz="1000" b="0">
                <a:latin typeface="Calibri"/>
                <a:ea typeface="Calibri"/>
                <a:cs typeface="Calibri"/>
                <a:sym typeface="Calibri"/>
              </a:defRPr>
            </a:pPr>
            <a:r>
              <a:rPr lang="en-US"/>
              <a:t>Ut enim ad minim veniam, quis nostrud exerc.</a:t>
            </a:r>
          </a:p>
          <a:p>
            <a:pPr marL="583406" lvl="1" indent="-138906" algn="l">
              <a:buSzPct val="145000"/>
              <a:buChar char="•"/>
              <a:defRPr sz="1000" b="0">
                <a:latin typeface="Calibri"/>
                <a:ea typeface="Calibri"/>
                <a:cs typeface="Calibri"/>
                <a:sym typeface="Calibri"/>
              </a:defRPr>
            </a:pPr>
            <a:r>
              <a:rPr lang="en-US"/>
              <a:t>Ut enim ad minim veniam, quis nostrud exerc.</a:t>
            </a:r>
          </a:p>
          <a:p>
            <a:pPr marL="583406" lvl="1" indent="-138906" algn="l">
              <a:buSzPct val="145000"/>
              <a:buChar char="•"/>
              <a:defRPr sz="1000" b="0">
                <a:latin typeface="Calibri"/>
                <a:ea typeface="Calibri"/>
                <a:cs typeface="Calibri"/>
                <a:sym typeface="Calibri"/>
              </a:defRPr>
            </a:pPr>
            <a:r>
              <a:rPr lang="en-US"/>
              <a:t>Ut enim ad minim veniam, quis nostrud exerc.</a:t>
            </a:r>
          </a:p>
        </p:txBody>
      </p:sp>
      <p:sp>
        <p:nvSpPr>
          <p:cNvPr id="49" name="JOHN RESUMGO"/>
          <p:cNvSpPr txBox="1"/>
          <p:nvPr/>
        </p:nvSpPr>
        <p:spPr>
          <a:xfrm>
            <a:off x="134091" y="1551574"/>
            <a:ext cx="2672605" cy="36909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0360" tIns="30360" rIns="30360" bIns="30360" anchor="ctr">
            <a:spAutoFit/>
          </a:bodyPr>
          <a:lstStyle/>
          <a:p>
            <a:pPr>
              <a:defRPr sz="2000">
                <a:solidFill>
                  <a:srgbClr val="FFFFFF"/>
                </a:solidFill>
                <a:latin typeface="Calibri"/>
                <a:ea typeface="Calibri"/>
                <a:cs typeface="Calibri"/>
                <a:sym typeface="Calibri"/>
              </a:defRPr>
            </a:pPr>
            <a:r>
              <a:rPr lang="en-US" b="0" dirty="0"/>
              <a:t>JOHN</a:t>
            </a:r>
            <a:r>
              <a:rPr lang="en-US" dirty="0"/>
              <a:t> PRESENTATIONGO</a:t>
            </a:r>
          </a:p>
        </p:txBody>
      </p:sp>
      <p:sp>
        <p:nvSpPr>
          <p:cNvPr id="50" name="Graphic Designer"/>
          <p:cNvSpPr txBox="1"/>
          <p:nvPr/>
        </p:nvSpPr>
        <p:spPr>
          <a:xfrm>
            <a:off x="772371" y="1827055"/>
            <a:ext cx="1396039" cy="289323"/>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0360" tIns="30360" rIns="30360" bIns="30360" anchor="ctr">
            <a:spAutoFit/>
          </a:bodyPr>
          <a:lstStyle>
            <a:lvl1pPr>
              <a:defRPr sz="1500" b="0">
                <a:solidFill>
                  <a:srgbClr val="FFFFFF"/>
                </a:solidFill>
                <a:latin typeface="Calibri"/>
                <a:ea typeface="Calibri"/>
                <a:cs typeface="Calibri"/>
                <a:sym typeface="Calibri"/>
              </a:defRPr>
            </a:lvl1pPr>
          </a:lstStyle>
          <a:p>
            <a:r>
              <a:rPr lang="en-US"/>
              <a:t>Graphic Designer</a:t>
            </a:r>
          </a:p>
        </p:txBody>
      </p:sp>
      <p:sp>
        <p:nvSpPr>
          <p:cNvPr id="51" name="Ligne"/>
          <p:cNvSpPr/>
          <p:nvPr/>
        </p:nvSpPr>
        <p:spPr>
          <a:xfrm>
            <a:off x="1859768" y="3481447"/>
            <a:ext cx="1127727" cy="1"/>
          </a:xfrm>
          <a:prstGeom prst="line">
            <a:avLst/>
          </a:prstGeom>
          <a:ln w="25400">
            <a:solidFill>
              <a:srgbClr val="FFFFFF"/>
            </a:solidFill>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52" name="SUMMARY"/>
          <p:cNvSpPr txBox="1"/>
          <p:nvPr/>
        </p:nvSpPr>
        <p:spPr>
          <a:xfrm>
            <a:off x="714525" y="3317736"/>
            <a:ext cx="1054355" cy="327423"/>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0360" tIns="30360" rIns="30360" bIns="30360" anchor="ctr">
            <a:spAutoFit/>
          </a:bodyPr>
          <a:lstStyle>
            <a:lvl1pPr algn="l">
              <a:defRPr sz="1700">
                <a:solidFill>
                  <a:srgbClr val="FFFFFF"/>
                </a:solidFill>
                <a:latin typeface="Calibri"/>
                <a:ea typeface="Calibri"/>
                <a:cs typeface="Calibri"/>
                <a:sym typeface="Calibri"/>
              </a:defRPr>
            </a:lvl1pPr>
          </a:lstStyle>
          <a:p>
            <a:r>
              <a:rPr lang="en-US"/>
              <a:t>SUMMARY</a:t>
            </a:r>
          </a:p>
        </p:txBody>
      </p:sp>
      <p:sp>
        <p:nvSpPr>
          <p:cNvPr id="53" name="Rectangle aux angles arrondis"/>
          <p:cNvSpPr/>
          <p:nvPr/>
        </p:nvSpPr>
        <p:spPr>
          <a:xfrm>
            <a:off x="262689" y="3300973"/>
            <a:ext cx="360948" cy="360949"/>
          </a:xfrm>
          <a:prstGeom prst="roundRect">
            <a:avLst>
              <a:gd name="adj" fmla="val 15000"/>
            </a:avLst>
          </a:prstGeom>
          <a:solidFill>
            <a:srgbClr val="FFFFFF"/>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54" name="Ligne"/>
          <p:cNvSpPr/>
          <p:nvPr/>
        </p:nvSpPr>
        <p:spPr>
          <a:xfrm>
            <a:off x="2442002" y="6199505"/>
            <a:ext cx="545493" cy="1"/>
          </a:xfrm>
          <a:prstGeom prst="line">
            <a:avLst/>
          </a:prstGeom>
          <a:ln w="25400">
            <a:solidFill>
              <a:srgbClr val="FFFFFF"/>
            </a:solidFill>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55" name="PERSONAL SKILLS"/>
          <p:cNvSpPr txBox="1"/>
          <p:nvPr/>
        </p:nvSpPr>
        <p:spPr>
          <a:xfrm>
            <a:off x="714525" y="6035794"/>
            <a:ext cx="1636589" cy="327423"/>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0360" tIns="30360" rIns="30360" bIns="30360" anchor="ctr">
            <a:spAutoFit/>
          </a:bodyPr>
          <a:lstStyle>
            <a:lvl1pPr algn="l">
              <a:defRPr sz="1700">
                <a:solidFill>
                  <a:srgbClr val="FFFFFF"/>
                </a:solidFill>
                <a:latin typeface="Calibri"/>
                <a:ea typeface="Calibri"/>
                <a:cs typeface="Calibri"/>
                <a:sym typeface="Calibri"/>
              </a:defRPr>
            </a:lvl1pPr>
          </a:lstStyle>
          <a:p>
            <a:r>
              <a:rPr lang="en-US"/>
              <a:t>PERSONAL SKILLS</a:t>
            </a:r>
          </a:p>
        </p:txBody>
      </p:sp>
      <p:sp>
        <p:nvSpPr>
          <p:cNvPr id="56" name="Rectangle aux angles arrondis"/>
          <p:cNvSpPr/>
          <p:nvPr/>
        </p:nvSpPr>
        <p:spPr>
          <a:xfrm>
            <a:off x="262689" y="6019031"/>
            <a:ext cx="360948" cy="360949"/>
          </a:xfrm>
          <a:prstGeom prst="roundRect">
            <a:avLst>
              <a:gd name="adj" fmla="val 15000"/>
            </a:avLst>
          </a:prstGeom>
          <a:solidFill>
            <a:srgbClr val="FFFFFF"/>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57" name="Ligne"/>
          <p:cNvSpPr/>
          <p:nvPr/>
        </p:nvSpPr>
        <p:spPr>
          <a:xfrm>
            <a:off x="2844600" y="7973155"/>
            <a:ext cx="142895" cy="1"/>
          </a:xfrm>
          <a:prstGeom prst="line">
            <a:avLst/>
          </a:prstGeom>
          <a:ln w="25400">
            <a:solidFill>
              <a:srgbClr val="FFFFFF"/>
            </a:solidFill>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58" name="PROFESSIONAL SKILLS"/>
          <p:cNvSpPr txBox="1"/>
          <p:nvPr/>
        </p:nvSpPr>
        <p:spPr>
          <a:xfrm>
            <a:off x="714525" y="7809445"/>
            <a:ext cx="2039188" cy="327422"/>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0360" tIns="30360" rIns="30360" bIns="30360" anchor="ctr">
            <a:spAutoFit/>
          </a:bodyPr>
          <a:lstStyle>
            <a:lvl1pPr algn="l">
              <a:defRPr sz="1700">
                <a:solidFill>
                  <a:srgbClr val="FFFFFF"/>
                </a:solidFill>
                <a:latin typeface="Calibri"/>
                <a:ea typeface="Calibri"/>
                <a:cs typeface="Calibri"/>
                <a:sym typeface="Calibri"/>
              </a:defRPr>
            </a:lvl1pPr>
          </a:lstStyle>
          <a:p>
            <a:r>
              <a:t>PROFESSIONAL SKILLS</a:t>
            </a:r>
          </a:p>
        </p:txBody>
      </p:sp>
      <p:sp>
        <p:nvSpPr>
          <p:cNvPr id="59" name="Rectangle aux angles arrondis"/>
          <p:cNvSpPr/>
          <p:nvPr/>
        </p:nvSpPr>
        <p:spPr>
          <a:xfrm>
            <a:off x="262689" y="7792682"/>
            <a:ext cx="360948" cy="360948"/>
          </a:xfrm>
          <a:prstGeom prst="roundRect">
            <a:avLst>
              <a:gd name="adj" fmla="val 15000"/>
            </a:avLst>
          </a:prstGeom>
          <a:solidFill>
            <a:srgbClr val="FFFFFF"/>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60" name="Ut enim ad minim veniam, quis nostrud exerc. Irure dolor in reprehend incididunt ut labore et dolore magna aliqua. Ut enim ad minim veniam, quis nostrud exercitation ullamco laboris nisi ut aliquip ex ea commodo consequat.…"/>
          <p:cNvSpPr txBox="1"/>
          <p:nvPr/>
        </p:nvSpPr>
        <p:spPr>
          <a:xfrm>
            <a:off x="254306" y="3769787"/>
            <a:ext cx="2564436" cy="1754084"/>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spAutoFit/>
          </a:bodyPr>
          <a:lstStyle/>
          <a:p>
            <a:pPr algn="l">
              <a:defRPr sz="1000" b="0">
                <a:solidFill>
                  <a:srgbClr val="FFFFFF"/>
                </a:solidFill>
                <a:latin typeface="Calibri"/>
                <a:ea typeface="Calibri"/>
                <a:cs typeface="Calibri"/>
                <a:sym typeface="Calibri"/>
              </a:defRPr>
            </a:pPr>
            <a:r>
              <a:rPr lang="en-US"/>
              <a:t>Ut enim ad minim veniam, quis nostrud exerc. Irure dolor in reprehend incididunt ut labore et dolore magna aliqua. Ut enim ad minim veniam, quis nostrud exercitation ullamco laboris nisi ut aliquip ex ea commodo consequat.</a:t>
            </a:r>
          </a:p>
          <a:p>
            <a:pPr algn="l">
              <a:defRPr sz="1000" b="0">
                <a:solidFill>
                  <a:srgbClr val="FFFFFF"/>
                </a:solidFill>
                <a:latin typeface="Calibri"/>
                <a:ea typeface="Calibri"/>
                <a:cs typeface="Calibri"/>
                <a:sym typeface="Calibri"/>
              </a:defRPr>
            </a:pPr>
            <a:endParaRPr lang="en-US"/>
          </a:p>
          <a:p>
            <a:pPr algn="l">
              <a:defRPr sz="1000" b="0">
                <a:solidFill>
                  <a:srgbClr val="FFFFFF"/>
                </a:solidFill>
                <a:latin typeface="Calibri"/>
                <a:ea typeface="Calibri"/>
                <a:cs typeface="Calibri"/>
                <a:sym typeface="Calibri"/>
              </a:defRPr>
            </a:pPr>
            <a:r>
              <a:rPr lang="en-US"/>
              <a:t>Ut enim ad minim veniam, quis nostrud exerc. Irure dolor in reprehend incididunt ut labore et dolore magna aliqua. Ut enim ad minim veniam, quis nostrud exercitation ullamco laboris nisi ut aliquip ex ea commodo consequat.</a:t>
            </a:r>
          </a:p>
        </p:txBody>
      </p:sp>
      <p:sp>
        <p:nvSpPr>
          <p:cNvPr id="61" name="SKILL #1"/>
          <p:cNvSpPr txBox="1"/>
          <p:nvPr/>
        </p:nvSpPr>
        <p:spPr>
          <a:xfrm>
            <a:off x="254306" y="6502373"/>
            <a:ext cx="829695" cy="23059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spAutoFit/>
          </a:bodyPr>
          <a:lstStyle>
            <a:lvl1pPr algn="l">
              <a:defRPr sz="1100">
                <a:solidFill>
                  <a:srgbClr val="FFFFFF"/>
                </a:solidFill>
                <a:latin typeface="Calibri"/>
                <a:ea typeface="Calibri"/>
                <a:cs typeface="Calibri"/>
                <a:sym typeface="Calibri"/>
              </a:defRPr>
            </a:lvl1pPr>
          </a:lstStyle>
          <a:p>
            <a:r>
              <a:rPr lang="en-US"/>
              <a:t>SKILL #1</a:t>
            </a:r>
          </a:p>
        </p:txBody>
      </p:sp>
      <p:sp>
        <p:nvSpPr>
          <p:cNvPr id="62" name="Rectangle aux angles arrondis"/>
          <p:cNvSpPr/>
          <p:nvPr/>
        </p:nvSpPr>
        <p:spPr>
          <a:xfrm>
            <a:off x="1174888" y="6571391"/>
            <a:ext cx="1567731" cy="96316"/>
          </a:xfrm>
          <a:prstGeom prst="roundRect">
            <a:avLst>
              <a:gd name="adj" fmla="val 50000"/>
            </a:avLst>
          </a:prstGeom>
          <a:solidFill>
            <a:schemeClr val="accent1">
              <a:lumOff val="16847"/>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63" name="Rectangle aux angles arrondis"/>
          <p:cNvSpPr/>
          <p:nvPr/>
        </p:nvSpPr>
        <p:spPr>
          <a:xfrm>
            <a:off x="1174888" y="6571391"/>
            <a:ext cx="1567731" cy="96316"/>
          </a:xfrm>
          <a:prstGeom prst="roundRect">
            <a:avLst>
              <a:gd name="adj" fmla="val 50000"/>
            </a:avLst>
          </a:prstGeom>
          <a:solidFill>
            <a:srgbClr val="FFFFFF"/>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64" name="SKILL #1"/>
          <p:cNvSpPr txBox="1"/>
          <p:nvPr/>
        </p:nvSpPr>
        <p:spPr>
          <a:xfrm>
            <a:off x="254306" y="6762723"/>
            <a:ext cx="829695" cy="23059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spAutoFit/>
          </a:bodyPr>
          <a:lstStyle>
            <a:lvl1pPr algn="l">
              <a:defRPr sz="1100">
                <a:solidFill>
                  <a:srgbClr val="FFFFFF"/>
                </a:solidFill>
                <a:latin typeface="Calibri"/>
                <a:ea typeface="Calibri"/>
                <a:cs typeface="Calibri"/>
                <a:sym typeface="Calibri"/>
              </a:defRPr>
            </a:lvl1pPr>
          </a:lstStyle>
          <a:p>
            <a:r>
              <a:rPr lang="en-US"/>
              <a:t>SKILL #2</a:t>
            </a:r>
          </a:p>
        </p:txBody>
      </p:sp>
      <p:sp>
        <p:nvSpPr>
          <p:cNvPr id="65" name="Rectangle aux angles arrondis"/>
          <p:cNvSpPr/>
          <p:nvPr/>
        </p:nvSpPr>
        <p:spPr>
          <a:xfrm>
            <a:off x="1174888" y="6831741"/>
            <a:ext cx="1567731" cy="96316"/>
          </a:xfrm>
          <a:prstGeom prst="roundRect">
            <a:avLst>
              <a:gd name="adj" fmla="val 50000"/>
            </a:avLst>
          </a:prstGeom>
          <a:solidFill>
            <a:schemeClr val="accent1">
              <a:lumOff val="16847"/>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66" name="Rectangle aux angles arrondis"/>
          <p:cNvSpPr/>
          <p:nvPr/>
        </p:nvSpPr>
        <p:spPr>
          <a:xfrm>
            <a:off x="1174888" y="6831741"/>
            <a:ext cx="1299139" cy="96316"/>
          </a:xfrm>
          <a:prstGeom prst="roundRect">
            <a:avLst>
              <a:gd name="adj" fmla="val 50000"/>
            </a:avLst>
          </a:prstGeom>
          <a:solidFill>
            <a:srgbClr val="FFFFFF"/>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67" name="SKILL #1"/>
          <p:cNvSpPr txBox="1"/>
          <p:nvPr/>
        </p:nvSpPr>
        <p:spPr>
          <a:xfrm>
            <a:off x="254306" y="7012046"/>
            <a:ext cx="829695" cy="23059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spAutoFit/>
          </a:bodyPr>
          <a:lstStyle>
            <a:lvl1pPr algn="l">
              <a:defRPr sz="1100">
                <a:solidFill>
                  <a:srgbClr val="FFFFFF"/>
                </a:solidFill>
                <a:latin typeface="Calibri"/>
                <a:ea typeface="Calibri"/>
                <a:cs typeface="Calibri"/>
                <a:sym typeface="Calibri"/>
              </a:defRPr>
            </a:lvl1pPr>
          </a:lstStyle>
          <a:p>
            <a:r>
              <a:rPr lang="en-US"/>
              <a:t>SKILL #3</a:t>
            </a:r>
          </a:p>
        </p:txBody>
      </p:sp>
      <p:sp>
        <p:nvSpPr>
          <p:cNvPr id="68" name="Rectangle aux angles arrondis"/>
          <p:cNvSpPr/>
          <p:nvPr/>
        </p:nvSpPr>
        <p:spPr>
          <a:xfrm>
            <a:off x="1174888" y="7081063"/>
            <a:ext cx="1567731" cy="96317"/>
          </a:xfrm>
          <a:prstGeom prst="roundRect">
            <a:avLst>
              <a:gd name="adj" fmla="val 50000"/>
            </a:avLst>
          </a:prstGeom>
          <a:solidFill>
            <a:schemeClr val="accent1">
              <a:lumOff val="16847"/>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69" name="Rectangle aux angles arrondis"/>
          <p:cNvSpPr/>
          <p:nvPr/>
        </p:nvSpPr>
        <p:spPr>
          <a:xfrm>
            <a:off x="1174888" y="7081063"/>
            <a:ext cx="1299139" cy="96317"/>
          </a:xfrm>
          <a:prstGeom prst="roundRect">
            <a:avLst>
              <a:gd name="adj" fmla="val 50000"/>
            </a:avLst>
          </a:prstGeom>
          <a:solidFill>
            <a:srgbClr val="FFFFFF"/>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70" name="SKILL #1"/>
          <p:cNvSpPr txBox="1"/>
          <p:nvPr/>
        </p:nvSpPr>
        <p:spPr>
          <a:xfrm>
            <a:off x="254306" y="7272396"/>
            <a:ext cx="829695" cy="23059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spAutoFit/>
          </a:bodyPr>
          <a:lstStyle>
            <a:lvl1pPr algn="l">
              <a:defRPr sz="1100">
                <a:solidFill>
                  <a:srgbClr val="FFFFFF"/>
                </a:solidFill>
                <a:latin typeface="Calibri"/>
                <a:ea typeface="Calibri"/>
                <a:cs typeface="Calibri"/>
                <a:sym typeface="Calibri"/>
              </a:defRPr>
            </a:lvl1pPr>
          </a:lstStyle>
          <a:p>
            <a:r>
              <a:rPr lang="en-US"/>
              <a:t>SKILL #4</a:t>
            </a:r>
          </a:p>
        </p:txBody>
      </p:sp>
      <p:sp>
        <p:nvSpPr>
          <p:cNvPr id="71" name="Rectangle aux angles arrondis"/>
          <p:cNvSpPr/>
          <p:nvPr/>
        </p:nvSpPr>
        <p:spPr>
          <a:xfrm>
            <a:off x="1174888" y="7341413"/>
            <a:ext cx="1567731" cy="96317"/>
          </a:xfrm>
          <a:prstGeom prst="roundRect">
            <a:avLst>
              <a:gd name="adj" fmla="val 50000"/>
            </a:avLst>
          </a:prstGeom>
          <a:solidFill>
            <a:schemeClr val="accent1">
              <a:lumOff val="16847"/>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72" name="Rectangle aux angles arrondis"/>
          <p:cNvSpPr/>
          <p:nvPr/>
        </p:nvSpPr>
        <p:spPr>
          <a:xfrm>
            <a:off x="1174888" y="7341413"/>
            <a:ext cx="1017985" cy="96317"/>
          </a:xfrm>
          <a:prstGeom prst="roundRect">
            <a:avLst>
              <a:gd name="adj" fmla="val 50000"/>
            </a:avLst>
          </a:prstGeom>
          <a:solidFill>
            <a:srgbClr val="FFFFFF"/>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73" name="SKILL #1"/>
          <p:cNvSpPr txBox="1"/>
          <p:nvPr/>
        </p:nvSpPr>
        <p:spPr>
          <a:xfrm>
            <a:off x="254306" y="8274145"/>
            <a:ext cx="829695" cy="23059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spAutoFit/>
          </a:bodyPr>
          <a:lstStyle>
            <a:lvl1pPr algn="l">
              <a:defRPr sz="1100">
                <a:solidFill>
                  <a:srgbClr val="FFFFFF"/>
                </a:solidFill>
                <a:latin typeface="Calibri"/>
                <a:ea typeface="Calibri"/>
                <a:cs typeface="Calibri"/>
                <a:sym typeface="Calibri"/>
              </a:defRPr>
            </a:lvl1pPr>
          </a:lstStyle>
          <a:p>
            <a:r>
              <a:rPr lang="en-US"/>
              <a:t>SKILL #1</a:t>
            </a:r>
          </a:p>
        </p:txBody>
      </p:sp>
      <p:sp>
        <p:nvSpPr>
          <p:cNvPr id="74" name="Rectangle aux angles arrondis"/>
          <p:cNvSpPr/>
          <p:nvPr/>
        </p:nvSpPr>
        <p:spPr>
          <a:xfrm>
            <a:off x="1174888" y="8336691"/>
            <a:ext cx="1567731" cy="96316"/>
          </a:xfrm>
          <a:prstGeom prst="roundRect">
            <a:avLst>
              <a:gd name="adj" fmla="val 50000"/>
            </a:avLst>
          </a:prstGeom>
          <a:solidFill>
            <a:schemeClr val="accent1">
              <a:lumOff val="16847"/>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75" name="Rectangle aux angles arrondis"/>
          <p:cNvSpPr/>
          <p:nvPr/>
        </p:nvSpPr>
        <p:spPr>
          <a:xfrm>
            <a:off x="1174888" y="8336691"/>
            <a:ext cx="1567731" cy="96316"/>
          </a:xfrm>
          <a:prstGeom prst="roundRect">
            <a:avLst>
              <a:gd name="adj" fmla="val 50000"/>
            </a:avLst>
          </a:prstGeom>
          <a:solidFill>
            <a:srgbClr val="FFFFFF"/>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76" name="SKILL #1"/>
          <p:cNvSpPr txBox="1"/>
          <p:nvPr/>
        </p:nvSpPr>
        <p:spPr>
          <a:xfrm>
            <a:off x="254306" y="8534495"/>
            <a:ext cx="829695" cy="23059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spAutoFit/>
          </a:bodyPr>
          <a:lstStyle>
            <a:lvl1pPr algn="l">
              <a:defRPr sz="1100">
                <a:solidFill>
                  <a:srgbClr val="FFFFFF"/>
                </a:solidFill>
                <a:latin typeface="Calibri"/>
                <a:ea typeface="Calibri"/>
                <a:cs typeface="Calibri"/>
                <a:sym typeface="Calibri"/>
              </a:defRPr>
            </a:lvl1pPr>
          </a:lstStyle>
          <a:p>
            <a:r>
              <a:rPr lang="en-US"/>
              <a:t>SKILL #2</a:t>
            </a:r>
          </a:p>
        </p:txBody>
      </p:sp>
      <p:sp>
        <p:nvSpPr>
          <p:cNvPr id="77" name="Rectangle aux angles arrondis"/>
          <p:cNvSpPr/>
          <p:nvPr/>
        </p:nvSpPr>
        <p:spPr>
          <a:xfrm>
            <a:off x="1174888" y="8597041"/>
            <a:ext cx="1567731" cy="96316"/>
          </a:xfrm>
          <a:prstGeom prst="roundRect">
            <a:avLst>
              <a:gd name="adj" fmla="val 50000"/>
            </a:avLst>
          </a:prstGeom>
          <a:solidFill>
            <a:schemeClr val="accent1">
              <a:lumOff val="16847"/>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78" name="Rectangle aux angles arrondis"/>
          <p:cNvSpPr/>
          <p:nvPr/>
        </p:nvSpPr>
        <p:spPr>
          <a:xfrm>
            <a:off x="1174888" y="8597041"/>
            <a:ext cx="1299139" cy="96316"/>
          </a:xfrm>
          <a:prstGeom prst="roundRect">
            <a:avLst>
              <a:gd name="adj" fmla="val 50000"/>
            </a:avLst>
          </a:prstGeom>
          <a:solidFill>
            <a:srgbClr val="FFFFFF"/>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79" name="SKILL #1"/>
          <p:cNvSpPr txBox="1"/>
          <p:nvPr/>
        </p:nvSpPr>
        <p:spPr>
          <a:xfrm>
            <a:off x="254306" y="8783817"/>
            <a:ext cx="829695" cy="23059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spAutoFit/>
          </a:bodyPr>
          <a:lstStyle>
            <a:lvl1pPr algn="l">
              <a:defRPr sz="1100">
                <a:solidFill>
                  <a:srgbClr val="FFFFFF"/>
                </a:solidFill>
                <a:latin typeface="Calibri"/>
                <a:ea typeface="Calibri"/>
                <a:cs typeface="Calibri"/>
                <a:sym typeface="Calibri"/>
              </a:defRPr>
            </a:lvl1pPr>
          </a:lstStyle>
          <a:p>
            <a:r>
              <a:rPr lang="en-US"/>
              <a:t>SKILL #3</a:t>
            </a:r>
          </a:p>
        </p:txBody>
      </p:sp>
      <p:sp>
        <p:nvSpPr>
          <p:cNvPr id="80" name="Rectangle aux angles arrondis"/>
          <p:cNvSpPr/>
          <p:nvPr/>
        </p:nvSpPr>
        <p:spPr>
          <a:xfrm>
            <a:off x="1174888" y="8846363"/>
            <a:ext cx="1567731" cy="96317"/>
          </a:xfrm>
          <a:prstGeom prst="roundRect">
            <a:avLst>
              <a:gd name="adj" fmla="val 50000"/>
            </a:avLst>
          </a:prstGeom>
          <a:solidFill>
            <a:schemeClr val="accent1">
              <a:lumOff val="16847"/>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81" name="Rectangle aux angles arrondis"/>
          <p:cNvSpPr/>
          <p:nvPr/>
        </p:nvSpPr>
        <p:spPr>
          <a:xfrm>
            <a:off x="1174888" y="8846363"/>
            <a:ext cx="1017985" cy="96317"/>
          </a:xfrm>
          <a:prstGeom prst="roundRect">
            <a:avLst>
              <a:gd name="adj" fmla="val 50000"/>
            </a:avLst>
          </a:prstGeom>
          <a:solidFill>
            <a:srgbClr val="FFFFFF"/>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82" name="SKILL #1"/>
          <p:cNvSpPr txBox="1"/>
          <p:nvPr/>
        </p:nvSpPr>
        <p:spPr>
          <a:xfrm>
            <a:off x="254306" y="9044168"/>
            <a:ext cx="829695" cy="23059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spAutoFit/>
          </a:bodyPr>
          <a:lstStyle>
            <a:lvl1pPr algn="l">
              <a:defRPr sz="1100">
                <a:solidFill>
                  <a:srgbClr val="FFFFFF"/>
                </a:solidFill>
                <a:latin typeface="Calibri"/>
                <a:ea typeface="Calibri"/>
                <a:cs typeface="Calibri"/>
                <a:sym typeface="Calibri"/>
              </a:defRPr>
            </a:lvl1pPr>
          </a:lstStyle>
          <a:p>
            <a:r>
              <a:rPr lang="en-US"/>
              <a:t>SKILL #4</a:t>
            </a:r>
          </a:p>
        </p:txBody>
      </p:sp>
      <p:sp>
        <p:nvSpPr>
          <p:cNvPr id="83" name="Rectangle aux angles arrondis"/>
          <p:cNvSpPr/>
          <p:nvPr/>
        </p:nvSpPr>
        <p:spPr>
          <a:xfrm>
            <a:off x="1174888" y="9106713"/>
            <a:ext cx="1567731" cy="96317"/>
          </a:xfrm>
          <a:prstGeom prst="roundRect">
            <a:avLst>
              <a:gd name="adj" fmla="val 50000"/>
            </a:avLst>
          </a:prstGeom>
          <a:solidFill>
            <a:schemeClr val="accent1">
              <a:lumOff val="16847"/>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84" name="Rectangle aux angles arrondis"/>
          <p:cNvSpPr/>
          <p:nvPr/>
        </p:nvSpPr>
        <p:spPr>
          <a:xfrm>
            <a:off x="1174888" y="9106713"/>
            <a:ext cx="1397993" cy="96317"/>
          </a:xfrm>
          <a:prstGeom prst="roundRect">
            <a:avLst>
              <a:gd name="adj" fmla="val 50000"/>
            </a:avLst>
          </a:prstGeom>
          <a:solidFill>
            <a:srgbClr val="FFFFFF"/>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85" name="SKILL #1"/>
          <p:cNvSpPr txBox="1"/>
          <p:nvPr/>
        </p:nvSpPr>
        <p:spPr>
          <a:xfrm>
            <a:off x="254306" y="9293490"/>
            <a:ext cx="829695" cy="23059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spAutoFit/>
          </a:bodyPr>
          <a:lstStyle>
            <a:lvl1pPr algn="l">
              <a:defRPr sz="1100">
                <a:solidFill>
                  <a:srgbClr val="FFFFFF"/>
                </a:solidFill>
                <a:latin typeface="Calibri"/>
                <a:ea typeface="Calibri"/>
                <a:cs typeface="Calibri"/>
                <a:sym typeface="Calibri"/>
              </a:defRPr>
            </a:lvl1pPr>
          </a:lstStyle>
          <a:p>
            <a:r>
              <a:rPr lang="en-US"/>
              <a:t>SKILL #5</a:t>
            </a:r>
          </a:p>
        </p:txBody>
      </p:sp>
      <p:sp>
        <p:nvSpPr>
          <p:cNvPr id="86" name="Rectangle aux angles arrondis"/>
          <p:cNvSpPr/>
          <p:nvPr/>
        </p:nvSpPr>
        <p:spPr>
          <a:xfrm>
            <a:off x="1174888" y="9356035"/>
            <a:ext cx="1567731" cy="96317"/>
          </a:xfrm>
          <a:prstGeom prst="roundRect">
            <a:avLst>
              <a:gd name="adj" fmla="val 50000"/>
            </a:avLst>
          </a:prstGeom>
          <a:solidFill>
            <a:schemeClr val="accent1">
              <a:lumOff val="16847"/>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87" name="Rectangle aux angles arrondis"/>
          <p:cNvSpPr/>
          <p:nvPr/>
        </p:nvSpPr>
        <p:spPr>
          <a:xfrm>
            <a:off x="1174888" y="9356035"/>
            <a:ext cx="1397993" cy="96317"/>
          </a:xfrm>
          <a:prstGeom prst="roundRect">
            <a:avLst>
              <a:gd name="adj" fmla="val 50000"/>
            </a:avLst>
          </a:prstGeom>
          <a:solidFill>
            <a:srgbClr val="FFFFFF"/>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88" name="SKILL #1"/>
          <p:cNvSpPr txBox="1"/>
          <p:nvPr/>
        </p:nvSpPr>
        <p:spPr>
          <a:xfrm>
            <a:off x="254306" y="9553840"/>
            <a:ext cx="829695" cy="23059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spAutoFit/>
          </a:bodyPr>
          <a:lstStyle>
            <a:lvl1pPr algn="l">
              <a:defRPr sz="1100">
                <a:solidFill>
                  <a:srgbClr val="FFFFFF"/>
                </a:solidFill>
                <a:latin typeface="Calibri"/>
                <a:ea typeface="Calibri"/>
                <a:cs typeface="Calibri"/>
                <a:sym typeface="Calibri"/>
              </a:defRPr>
            </a:lvl1pPr>
          </a:lstStyle>
          <a:p>
            <a:r>
              <a:rPr lang="en-US"/>
              <a:t>SKILL #6</a:t>
            </a:r>
          </a:p>
        </p:txBody>
      </p:sp>
      <p:sp>
        <p:nvSpPr>
          <p:cNvPr id="89" name="Rectangle aux angles arrondis"/>
          <p:cNvSpPr/>
          <p:nvPr/>
        </p:nvSpPr>
        <p:spPr>
          <a:xfrm>
            <a:off x="1174888" y="9616385"/>
            <a:ext cx="1567731" cy="96317"/>
          </a:xfrm>
          <a:prstGeom prst="roundRect">
            <a:avLst>
              <a:gd name="adj" fmla="val 50000"/>
            </a:avLst>
          </a:prstGeom>
          <a:solidFill>
            <a:schemeClr val="accent1">
              <a:lumOff val="16847"/>
            </a:schemeClr>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90" name="Rectangle aux angles arrondis"/>
          <p:cNvSpPr/>
          <p:nvPr/>
        </p:nvSpPr>
        <p:spPr>
          <a:xfrm>
            <a:off x="1174888" y="9616385"/>
            <a:ext cx="1017985" cy="96317"/>
          </a:xfrm>
          <a:prstGeom prst="roundRect">
            <a:avLst>
              <a:gd name="adj" fmla="val 50000"/>
            </a:avLst>
          </a:prstGeom>
          <a:solidFill>
            <a:srgbClr val="FFFFFF"/>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91" name="Street Address…"/>
          <p:cNvSpPr txBox="1"/>
          <p:nvPr/>
        </p:nvSpPr>
        <p:spPr>
          <a:xfrm>
            <a:off x="250602" y="2255872"/>
            <a:ext cx="2564436" cy="873843"/>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spAutoFit/>
          </a:bodyPr>
          <a:lstStyle/>
          <a:p>
            <a:pPr algn="l">
              <a:defRPr sz="1200">
                <a:solidFill>
                  <a:srgbClr val="FFFFFF"/>
                </a:solidFill>
                <a:latin typeface="Calibri"/>
                <a:ea typeface="Calibri"/>
                <a:cs typeface="Calibri"/>
                <a:sym typeface="Calibri"/>
              </a:defRPr>
            </a:pPr>
            <a:r>
              <a:rPr lang="en-US"/>
              <a:t>Street Address</a:t>
            </a:r>
          </a:p>
          <a:p>
            <a:pPr algn="l">
              <a:defRPr sz="1200">
                <a:solidFill>
                  <a:srgbClr val="FFFFFF"/>
                </a:solidFill>
                <a:latin typeface="Calibri"/>
                <a:ea typeface="Calibri"/>
                <a:cs typeface="Calibri"/>
                <a:sym typeface="Calibri"/>
              </a:defRPr>
            </a:pPr>
            <a:r>
              <a:rPr lang="en-US"/>
              <a:t>City State ZIP Code </a:t>
            </a:r>
          </a:p>
          <a:p>
            <a:pPr algn="l">
              <a:defRPr sz="1200">
                <a:solidFill>
                  <a:srgbClr val="FFFFFF"/>
                </a:solidFill>
                <a:latin typeface="Calibri"/>
                <a:ea typeface="Calibri"/>
                <a:cs typeface="Calibri"/>
                <a:sym typeface="Calibri"/>
              </a:defRPr>
            </a:pPr>
            <a:r>
              <a:rPr lang="en-US"/>
              <a:t>(123) 456-7890 </a:t>
            </a:r>
          </a:p>
          <a:p>
            <a:pPr algn="l">
              <a:lnSpc>
                <a:spcPct val="40000"/>
              </a:lnSpc>
              <a:defRPr sz="1200">
                <a:solidFill>
                  <a:srgbClr val="FFFFFF"/>
                </a:solidFill>
                <a:latin typeface="Calibri"/>
                <a:ea typeface="Calibri"/>
                <a:cs typeface="Calibri"/>
                <a:sym typeface="Calibri"/>
              </a:defRPr>
            </a:pPr>
            <a:endParaRPr lang="en-US"/>
          </a:p>
          <a:p>
            <a:pPr algn="l">
              <a:defRPr sz="1200">
                <a:solidFill>
                  <a:srgbClr val="FFFFFF"/>
                </a:solidFill>
                <a:latin typeface="Calibri"/>
                <a:ea typeface="Calibri"/>
                <a:cs typeface="Calibri"/>
                <a:sym typeface="Calibri"/>
              </a:defRPr>
            </a:pPr>
            <a:r>
              <a:rPr lang="en-US"/>
              <a:t>email@address.com</a:t>
            </a:r>
          </a:p>
        </p:txBody>
      </p:sp>
      <p:sp>
        <p:nvSpPr>
          <p:cNvPr id="92" name="Chapeau de remise de diplôme"/>
          <p:cNvSpPr/>
          <p:nvPr/>
        </p:nvSpPr>
        <p:spPr>
          <a:xfrm>
            <a:off x="3251200" y="5121525"/>
            <a:ext cx="360948" cy="197592"/>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0" y="6520"/>
                </a:lnTo>
                <a:lnTo>
                  <a:pt x="10800" y="13043"/>
                </a:lnTo>
                <a:lnTo>
                  <a:pt x="18745" y="8243"/>
                </a:lnTo>
                <a:lnTo>
                  <a:pt x="18745" y="10509"/>
                </a:lnTo>
                <a:cubicBezTo>
                  <a:pt x="18606" y="10673"/>
                  <a:pt x="18515" y="10958"/>
                  <a:pt x="18515" y="11282"/>
                </a:cubicBezTo>
                <a:cubicBezTo>
                  <a:pt x="18515" y="11519"/>
                  <a:pt x="18563" y="11733"/>
                  <a:pt x="18644" y="11896"/>
                </a:cubicBezTo>
                <a:cubicBezTo>
                  <a:pt x="18499" y="12008"/>
                  <a:pt x="18399" y="12270"/>
                  <a:pt x="18399" y="12574"/>
                </a:cubicBezTo>
                <a:lnTo>
                  <a:pt x="18399" y="21301"/>
                </a:lnTo>
                <a:cubicBezTo>
                  <a:pt x="18553" y="21484"/>
                  <a:pt x="18772" y="21600"/>
                  <a:pt x="19018" y="21600"/>
                </a:cubicBezTo>
                <a:cubicBezTo>
                  <a:pt x="19264" y="21600"/>
                  <a:pt x="19483" y="21484"/>
                  <a:pt x="19637" y="21301"/>
                </a:cubicBezTo>
                <a:lnTo>
                  <a:pt x="19637" y="12556"/>
                </a:lnTo>
                <a:cubicBezTo>
                  <a:pt x="19637" y="12255"/>
                  <a:pt x="19538" y="11998"/>
                  <a:pt x="19396" y="11887"/>
                </a:cubicBezTo>
                <a:cubicBezTo>
                  <a:pt x="19474" y="11725"/>
                  <a:pt x="19523" y="11515"/>
                  <a:pt x="19523" y="11282"/>
                </a:cubicBezTo>
                <a:cubicBezTo>
                  <a:pt x="19523" y="10958"/>
                  <a:pt x="19430" y="10673"/>
                  <a:pt x="19292" y="10509"/>
                </a:cubicBezTo>
                <a:lnTo>
                  <a:pt x="19292" y="7913"/>
                </a:lnTo>
                <a:lnTo>
                  <a:pt x="21600" y="6520"/>
                </a:lnTo>
                <a:lnTo>
                  <a:pt x="10800" y="0"/>
                </a:lnTo>
                <a:close/>
                <a:moveTo>
                  <a:pt x="10819" y="5598"/>
                </a:moveTo>
                <a:cubicBezTo>
                  <a:pt x="11223" y="5598"/>
                  <a:pt x="11551" y="5819"/>
                  <a:pt x="11551" y="6091"/>
                </a:cubicBezTo>
                <a:cubicBezTo>
                  <a:pt x="11551" y="6364"/>
                  <a:pt x="11223" y="6584"/>
                  <a:pt x="10819" y="6584"/>
                </a:cubicBezTo>
                <a:cubicBezTo>
                  <a:pt x="10414" y="6584"/>
                  <a:pt x="10084" y="6364"/>
                  <a:pt x="10084" y="6091"/>
                </a:cubicBezTo>
                <a:cubicBezTo>
                  <a:pt x="10084" y="5819"/>
                  <a:pt x="10414" y="5598"/>
                  <a:pt x="10819" y="5598"/>
                </a:cubicBezTo>
                <a:close/>
                <a:moveTo>
                  <a:pt x="16068" y="10691"/>
                </a:moveTo>
                <a:lnTo>
                  <a:pt x="10800" y="13872"/>
                </a:lnTo>
                <a:lnTo>
                  <a:pt x="5535" y="10694"/>
                </a:lnTo>
                <a:cubicBezTo>
                  <a:pt x="4861" y="12240"/>
                  <a:pt x="4431" y="14116"/>
                  <a:pt x="4188" y="16122"/>
                </a:cubicBezTo>
                <a:cubicBezTo>
                  <a:pt x="6908" y="16652"/>
                  <a:pt x="9240" y="18095"/>
                  <a:pt x="10748" y="20074"/>
                </a:cubicBezTo>
                <a:cubicBezTo>
                  <a:pt x="12275" y="18069"/>
                  <a:pt x="14648" y="16613"/>
                  <a:pt x="17413" y="16101"/>
                </a:cubicBezTo>
                <a:cubicBezTo>
                  <a:pt x="17170" y="14102"/>
                  <a:pt x="16740" y="12232"/>
                  <a:pt x="16068" y="10691"/>
                </a:cubicBezTo>
                <a:close/>
              </a:path>
            </a:pathLst>
          </a:custGeom>
          <a:solidFill>
            <a:srgbClr val="FFFFFF"/>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93" name="Valise"/>
          <p:cNvSpPr/>
          <p:nvPr/>
        </p:nvSpPr>
        <p:spPr>
          <a:xfrm>
            <a:off x="3302000" y="363363"/>
            <a:ext cx="259348" cy="205271"/>
          </a:xfrm>
          <a:custGeom>
            <a:avLst/>
            <a:gdLst/>
            <a:ahLst/>
            <a:cxnLst>
              <a:cxn ang="0">
                <a:pos x="wd2" y="hd2"/>
              </a:cxn>
              <a:cxn ang="5400000">
                <a:pos x="wd2" y="hd2"/>
              </a:cxn>
              <a:cxn ang="10800000">
                <a:pos x="wd2" y="hd2"/>
              </a:cxn>
              <a:cxn ang="16200000">
                <a:pos x="wd2" y="hd2"/>
              </a:cxn>
            </a:cxnLst>
            <a:rect l="0" t="0" r="r" b="b"/>
            <a:pathLst>
              <a:path w="21600" h="21600" extrusionOk="0">
                <a:moveTo>
                  <a:pt x="8684" y="0"/>
                </a:moveTo>
                <a:cubicBezTo>
                  <a:pt x="7960" y="0"/>
                  <a:pt x="7371" y="745"/>
                  <a:pt x="7371" y="1659"/>
                </a:cubicBezTo>
                <a:lnTo>
                  <a:pt x="7371" y="3364"/>
                </a:lnTo>
                <a:lnTo>
                  <a:pt x="5464" y="3364"/>
                </a:lnTo>
                <a:lnTo>
                  <a:pt x="5471" y="21600"/>
                </a:lnTo>
                <a:lnTo>
                  <a:pt x="16129" y="21600"/>
                </a:lnTo>
                <a:lnTo>
                  <a:pt x="16129" y="3364"/>
                </a:lnTo>
                <a:lnTo>
                  <a:pt x="14224" y="3364"/>
                </a:lnTo>
                <a:lnTo>
                  <a:pt x="14224" y="1659"/>
                </a:lnTo>
                <a:cubicBezTo>
                  <a:pt x="14224" y="745"/>
                  <a:pt x="13635" y="0"/>
                  <a:pt x="12911" y="0"/>
                </a:cubicBezTo>
                <a:lnTo>
                  <a:pt x="8684" y="0"/>
                </a:lnTo>
                <a:close/>
                <a:moveTo>
                  <a:pt x="8689" y="1618"/>
                </a:moveTo>
                <a:lnTo>
                  <a:pt x="12916" y="1618"/>
                </a:lnTo>
                <a:cubicBezTo>
                  <a:pt x="12932" y="1618"/>
                  <a:pt x="12943" y="1632"/>
                  <a:pt x="12943" y="1652"/>
                </a:cubicBezTo>
                <a:lnTo>
                  <a:pt x="12943" y="3358"/>
                </a:lnTo>
                <a:lnTo>
                  <a:pt x="8667" y="3358"/>
                </a:lnTo>
                <a:lnTo>
                  <a:pt x="8667" y="1652"/>
                </a:lnTo>
                <a:lnTo>
                  <a:pt x="8662" y="1652"/>
                </a:lnTo>
                <a:cubicBezTo>
                  <a:pt x="8662" y="1632"/>
                  <a:pt x="8673" y="1618"/>
                  <a:pt x="8689" y="1618"/>
                </a:cubicBezTo>
                <a:close/>
                <a:moveTo>
                  <a:pt x="918" y="3364"/>
                </a:moveTo>
                <a:cubicBezTo>
                  <a:pt x="410" y="3364"/>
                  <a:pt x="0" y="3883"/>
                  <a:pt x="0" y="4524"/>
                </a:cubicBezTo>
                <a:lnTo>
                  <a:pt x="0" y="20440"/>
                </a:lnTo>
                <a:cubicBezTo>
                  <a:pt x="0" y="21081"/>
                  <a:pt x="410" y="21600"/>
                  <a:pt x="918" y="21600"/>
                </a:cubicBezTo>
                <a:lnTo>
                  <a:pt x="4045" y="21600"/>
                </a:lnTo>
                <a:lnTo>
                  <a:pt x="4045" y="3364"/>
                </a:lnTo>
                <a:lnTo>
                  <a:pt x="918" y="3364"/>
                </a:lnTo>
                <a:close/>
                <a:moveTo>
                  <a:pt x="17555" y="3364"/>
                </a:moveTo>
                <a:lnTo>
                  <a:pt x="17555" y="21600"/>
                </a:lnTo>
                <a:lnTo>
                  <a:pt x="20682" y="21600"/>
                </a:lnTo>
                <a:cubicBezTo>
                  <a:pt x="21190" y="21600"/>
                  <a:pt x="21600" y="21081"/>
                  <a:pt x="21600" y="20440"/>
                </a:cubicBezTo>
                <a:lnTo>
                  <a:pt x="21600" y="4524"/>
                </a:lnTo>
                <a:cubicBezTo>
                  <a:pt x="21600" y="3883"/>
                  <a:pt x="21190" y="3364"/>
                  <a:pt x="20682" y="3364"/>
                </a:cubicBezTo>
                <a:lnTo>
                  <a:pt x="17555" y="3364"/>
                </a:lnTo>
                <a:close/>
              </a:path>
            </a:pathLst>
          </a:custGeom>
          <a:solidFill>
            <a:srgbClr val="FFFFFF"/>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94" name="Ballon de football"/>
          <p:cNvSpPr/>
          <p:nvPr/>
        </p:nvSpPr>
        <p:spPr>
          <a:xfrm>
            <a:off x="3302000" y="8144471"/>
            <a:ext cx="259348" cy="25934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5"/>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3"/>
                </a:moveTo>
                <a:lnTo>
                  <a:pt x="7388" y="9899"/>
                </a:lnTo>
                <a:lnTo>
                  <a:pt x="8569" y="13534"/>
                </a:lnTo>
                <a:lnTo>
                  <a:pt x="6559" y="16301"/>
                </a:lnTo>
                <a:lnTo>
                  <a:pt x="3441" y="15355"/>
                </a:lnTo>
                <a:lnTo>
                  <a:pt x="2173" y="11434"/>
                </a:lnTo>
                <a:lnTo>
                  <a:pt x="4134" y="8843"/>
                </a:lnTo>
                <a:close/>
                <a:moveTo>
                  <a:pt x="17466" y="8843"/>
                </a:moveTo>
                <a:lnTo>
                  <a:pt x="19432" y="11441"/>
                </a:lnTo>
                <a:lnTo>
                  <a:pt x="18152" y="15358"/>
                </a:lnTo>
                <a:lnTo>
                  <a:pt x="15041" y="16301"/>
                </a:lnTo>
                <a:lnTo>
                  <a:pt x="13031" y="13534"/>
                </a:lnTo>
                <a:lnTo>
                  <a:pt x="14212" y="9899"/>
                </a:lnTo>
                <a:lnTo>
                  <a:pt x="17466" y="8843"/>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1"/>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FFFFFF"/>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95" name="Tête"/>
          <p:cNvSpPr/>
          <p:nvPr/>
        </p:nvSpPr>
        <p:spPr>
          <a:xfrm>
            <a:off x="334763" y="3351773"/>
            <a:ext cx="216800" cy="259349"/>
          </a:xfrm>
          <a:custGeom>
            <a:avLst/>
            <a:gdLst/>
            <a:ahLst/>
            <a:cxnLst>
              <a:cxn ang="0">
                <a:pos x="wd2" y="hd2"/>
              </a:cxn>
              <a:cxn ang="5400000">
                <a:pos x="wd2" y="hd2"/>
              </a:cxn>
              <a:cxn ang="10800000">
                <a:pos x="wd2" y="hd2"/>
              </a:cxn>
              <a:cxn ang="16200000">
                <a:pos x="wd2" y="hd2"/>
              </a:cxn>
            </a:cxnLst>
            <a:rect l="0" t="0" r="r" b="b"/>
            <a:pathLst>
              <a:path w="21545" h="21600" extrusionOk="0">
                <a:moveTo>
                  <a:pt x="9154" y="0"/>
                </a:moveTo>
                <a:cubicBezTo>
                  <a:pt x="3064" y="0"/>
                  <a:pt x="0" y="3297"/>
                  <a:pt x="0" y="7252"/>
                </a:cubicBezTo>
                <a:cubicBezTo>
                  <a:pt x="0" y="11207"/>
                  <a:pt x="2755" y="14261"/>
                  <a:pt x="3263" y="17024"/>
                </a:cubicBezTo>
                <a:cubicBezTo>
                  <a:pt x="3772" y="19786"/>
                  <a:pt x="1428" y="21600"/>
                  <a:pt x="1428" y="21600"/>
                </a:cubicBezTo>
                <a:lnTo>
                  <a:pt x="13269" y="21600"/>
                </a:lnTo>
                <a:cubicBezTo>
                  <a:pt x="14015" y="18211"/>
                  <a:pt x="15444" y="18832"/>
                  <a:pt x="16687" y="18799"/>
                </a:cubicBezTo>
                <a:cubicBezTo>
                  <a:pt x="17929" y="18767"/>
                  <a:pt x="19467" y="18460"/>
                  <a:pt x="19210" y="17068"/>
                </a:cubicBezTo>
                <a:cubicBezTo>
                  <a:pt x="19036" y="16134"/>
                  <a:pt x="19250" y="15837"/>
                  <a:pt x="19675" y="15341"/>
                </a:cubicBezTo>
                <a:cubicBezTo>
                  <a:pt x="20100" y="14844"/>
                  <a:pt x="19256" y="14402"/>
                  <a:pt x="19256" y="14402"/>
                </a:cubicBezTo>
                <a:lnTo>
                  <a:pt x="19745" y="14169"/>
                </a:lnTo>
                <a:cubicBezTo>
                  <a:pt x="19977" y="14061"/>
                  <a:pt x="20093" y="13835"/>
                  <a:pt x="20035" y="13619"/>
                </a:cubicBezTo>
                <a:cubicBezTo>
                  <a:pt x="20009" y="13533"/>
                  <a:pt x="19982" y="13430"/>
                  <a:pt x="19950" y="13301"/>
                </a:cubicBezTo>
                <a:cubicBezTo>
                  <a:pt x="19847" y="12874"/>
                  <a:pt x="20073" y="12503"/>
                  <a:pt x="20497" y="12373"/>
                </a:cubicBezTo>
                <a:cubicBezTo>
                  <a:pt x="20877" y="12260"/>
                  <a:pt x="21149" y="12098"/>
                  <a:pt x="21342" y="11942"/>
                </a:cubicBezTo>
                <a:cubicBezTo>
                  <a:pt x="21600" y="11737"/>
                  <a:pt x="21600" y="11374"/>
                  <a:pt x="21407" y="11120"/>
                </a:cubicBezTo>
                <a:cubicBezTo>
                  <a:pt x="20705" y="10192"/>
                  <a:pt x="19983" y="9173"/>
                  <a:pt x="19487" y="8520"/>
                </a:cubicBezTo>
                <a:cubicBezTo>
                  <a:pt x="18754" y="7554"/>
                  <a:pt x="19939" y="7036"/>
                  <a:pt x="19572" y="5994"/>
                </a:cubicBezTo>
                <a:cubicBezTo>
                  <a:pt x="18658" y="2406"/>
                  <a:pt x="15959" y="0"/>
                  <a:pt x="9154" y="0"/>
                </a:cubicBezTo>
                <a:close/>
              </a:path>
            </a:pathLst>
          </a:custGeom>
          <a:solidFill>
            <a:schemeClr val="accent1"/>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96" name="Graphique à barres"/>
          <p:cNvSpPr/>
          <p:nvPr/>
        </p:nvSpPr>
        <p:spPr>
          <a:xfrm>
            <a:off x="313144" y="7846797"/>
            <a:ext cx="260038" cy="259348"/>
          </a:xfrm>
          <a:custGeom>
            <a:avLst/>
            <a:gdLst/>
            <a:ahLst/>
            <a:cxnLst>
              <a:cxn ang="0">
                <a:pos x="wd2" y="hd2"/>
              </a:cxn>
              <a:cxn ang="5400000">
                <a:pos x="wd2" y="hd2"/>
              </a:cxn>
              <a:cxn ang="10800000">
                <a:pos x="wd2" y="hd2"/>
              </a:cxn>
              <a:cxn ang="16200000">
                <a:pos x="wd2" y="hd2"/>
              </a:cxn>
            </a:cxnLst>
            <a:rect l="0" t="0" r="r" b="b"/>
            <a:pathLst>
              <a:path w="21600" h="21600" extrusionOk="0">
                <a:moveTo>
                  <a:pt x="194" y="0"/>
                </a:moveTo>
                <a:cubicBezTo>
                  <a:pt x="87" y="0"/>
                  <a:pt x="0" y="87"/>
                  <a:pt x="0" y="194"/>
                </a:cubicBezTo>
                <a:lnTo>
                  <a:pt x="0" y="21404"/>
                </a:lnTo>
                <a:cubicBezTo>
                  <a:pt x="0" y="21511"/>
                  <a:pt x="87" y="21600"/>
                  <a:pt x="194" y="21600"/>
                </a:cubicBezTo>
                <a:lnTo>
                  <a:pt x="21406" y="21600"/>
                </a:lnTo>
                <a:cubicBezTo>
                  <a:pt x="21513" y="21600"/>
                  <a:pt x="21600" y="21511"/>
                  <a:pt x="21600" y="21404"/>
                </a:cubicBezTo>
                <a:lnTo>
                  <a:pt x="21600" y="20822"/>
                </a:lnTo>
                <a:cubicBezTo>
                  <a:pt x="21600" y="20715"/>
                  <a:pt x="21513" y="20628"/>
                  <a:pt x="21406" y="20628"/>
                </a:cubicBezTo>
                <a:lnTo>
                  <a:pt x="1163" y="20628"/>
                </a:lnTo>
                <a:cubicBezTo>
                  <a:pt x="1056" y="20628"/>
                  <a:pt x="970" y="20539"/>
                  <a:pt x="970" y="20432"/>
                </a:cubicBezTo>
                <a:lnTo>
                  <a:pt x="970" y="194"/>
                </a:lnTo>
                <a:cubicBezTo>
                  <a:pt x="970" y="87"/>
                  <a:pt x="883" y="0"/>
                  <a:pt x="776" y="0"/>
                </a:cubicBezTo>
                <a:lnTo>
                  <a:pt x="194" y="0"/>
                </a:lnTo>
                <a:close/>
                <a:moveTo>
                  <a:pt x="16860" y="3004"/>
                </a:moveTo>
                <a:lnTo>
                  <a:pt x="16860" y="19065"/>
                </a:lnTo>
                <a:lnTo>
                  <a:pt x="19553" y="19065"/>
                </a:lnTo>
                <a:lnTo>
                  <a:pt x="19553" y="3004"/>
                </a:lnTo>
                <a:lnTo>
                  <a:pt x="16860" y="3004"/>
                </a:lnTo>
                <a:close/>
                <a:moveTo>
                  <a:pt x="7272" y="6922"/>
                </a:moveTo>
                <a:lnTo>
                  <a:pt x="7272" y="19065"/>
                </a:lnTo>
                <a:lnTo>
                  <a:pt x="9965" y="19065"/>
                </a:lnTo>
                <a:lnTo>
                  <a:pt x="9965" y="6922"/>
                </a:lnTo>
                <a:lnTo>
                  <a:pt x="7272" y="6922"/>
                </a:lnTo>
                <a:close/>
                <a:moveTo>
                  <a:pt x="12066" y="10127"/>
                </a:moveTo>
                <a:lnTo>
                  <a:pt x="12066" y="19065"/>
                </a:lnTo>
                <a:lnTo>
                  <a:pt x="14759" y="19065"/>
                </a:lnTo>
                <a:lnTo>
                  <a:pt x="14759" y="10127"/>
                </a:lnTo>
                <a:lnTo>
                  <a:pt x="12066" y="10127"/>
                </a:lnTo>
                <a:close/>
                <a:moveTo>
                  <a:pt x="2478" y="15151"/>
                </a:moveTo>
                <a:lnTo>
                  <a:pt x="2478" y="19065"/>
                </a:lnTo>
                <a:lnTo>
                  <a:pt x="5171" y="19065"/>
                </a:lnTo>
                <a:lnTo>
                  <a:pt x="5171" y="15151"/>
                </a:lnTo>
                <a:lnTo>
                  <a:pt x="2478" y="15151"/>
                </a:lnTo>
                <a:close/>
              </a:path>
            </a:pathLst>
          </a:custGeom>
          <a:solidFill>
            <a:schemeClr val="accent1"/>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97" name="Médaille"/>
          <p:cNvSpPr/>
          <p:nvPr/>
        </p:nvSpPr>
        <p:spPr>
          <a:xfrm>
            <a:off x="317359" y="6012294"/>
            <a:ext cx="251608" cy="2954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8829" y="11271"/>
                </a:lnTo>
                <a:lnTo>
                  <a:pt x="12787" y="11271"/>
                </a:lnTo>
                <a:lnTo>
                  <a:pt x="5892" y="0"/>
                </a:lnTo>
                <a:lnTo>
                  <a:pt x="0" y="0"/>
                </a:lnTo>
                <a:close/>
                <a:moveTo>
                  <a:pt x="15706" y="0"/>
                </a:moveTo>
                <a:lnTo>
                  <a:pt x="10979" y="7729"/>
                </a:lnTo>
                <a:lnTo>
                  <a:pt x="12464" y="10154"/>
                </a:lnTo>
                <a:lnTo>
                  <a:pt x="12922" y="10154"/>
                </a:lnTo>
                <a:cubicBezTo>
                  <a:pt x="13146" y="10154"/>
                  <a:pt x="13358" y="10200"/>
                  <a:pt x="13546" y="10280"/>
                </a:cubicBezTo>
                <a:lnTo>
                  <a:pt x="21600" y="0"/>
                </a:lnTo>
                <a:lnTo>
                  <a:pt x="15706" y="0"/>
                </a:lnTo>
                <a:close/>
                <a:moveTo>
                  <a:pt x="12630" y="10425"/>
                </a:moveTo>
                <a:lnTo>
                  <a:pt x="13038" y="11094"/>
                </a:lnTo>
                <a:cubicBezTo>
                  <a:pt x="13153" y="11133"/>
                  <a:pt x="13233" y="11227"/>
                  <a:pt x="13233" y="11338"/>
                </a:cubicBezTo>
                <a:lnTo>
                  <a:pt x="13233" y="11937"/>
                </a:lnTo>
                <a:cubicBezTo>
                  <a:pt x="13497" y="12038"/>
                  <a:pt x="13753" y="12155"/>
                  <a:pt x="13996" y="12285"/>
                </a:cubicBezTo>
                <a:lnTo>
                  <a:pt x="13996" y="11338"/>
                </a:lnTo>
                <a:cubicBezTo>
                  <a:pt x="13996" y="10835"/>
                  <a:pt x="13513" y="10425"/>
                  <a:pt x="12922" y="10425"/>
                </a:cubicBezTo>
                <a:lnTo>
                  <a:pt x="12630" y="10425"/>
                </a:lnTo>
                <a:close/>
                <a:moveTo>
                  <a:pt x="7894" y="10567"/>
                </a:moveTo>
                <a:cubicBezTo>
                  <a:pt x="7593" y="10729"/>
                  <a:pt x="7392" y="11015"/>
                  <a:pt x="7392" y="11340"/>
                </a:cubicBezTo>
                <a:lnTo>
                  <a:pt x="7392" y="12368"/>
                </a:lnTo>
                <a:cubicBezTo>
                  <a:pt x="7634" y="12229"/>
                  <a:pt x="7888" y="12105"/>
                  <a:pt x="8153" y="11996"/>
                </a:cubicBezTo>
                <a:lnTo>
                  <a:pt x="8153" y="11338"/>
                </a:lnTo>
                <a:cubicBezTo>
                  <a:pt x="8153" y="11238"/>
                  <a:pt x="8221" y="11152"/>
                  <a:pt x="8318" y="11107"/>
                </a:cubicBezTo>
                <a:lnTo>
                  <a:pt x="7894" y="10567"/>
                </a:lnTo>
                <a:close/>
                <a:moveTo>
                  <a:pt x="10767" y="11720"/>
                </a:moveTo>
                <a:cubicBezTo>
                  <a:pt x="7563" y="11720"/>
                  <a:pt x="4964" y="13930"/>
                  <a:pt x="4964" y="16659"/>
                </a:cubicBezTo>
                <a:cubicBezTo>
                  <a:pt x="4964" y="19388"/>
                  <a:pt x="7563" y="21600"/>
                  <a:pt x="10767" y="21600"/>
                </a:cubicBezTo>
                <a:cubicBezTo>
                  <a:pt x="13972" y="21600"/>
                  <a:pt x="16570" y="19388"/>
                  <a:pt x="16570" y="16659"/>
                </a:cubicBezTo>
                <a:cubicBezTo>
                  <a:pt x="16570" y="13930"/>
                  <a:pt x="13972" y="11720"/>
                  <a:pt x="10767" y="11720"/>
                </a:cubicBezTo>
                <a:close/>
                <a:moveTo>
                  <a:pt x="10767" y="12800"/>
                </a:moveTo>
                <a:cubicBezTo>
                  <a:pt x="13267" y="12800"/>
                  <a:pt x="15302" y="14530"/>
                  <a:pt x="15302" y="16659"/>
                </a:cubicBezTo>
                <a:cubicBezTo>
                  <a:pt x="15302" y="18788"/>
                  <a:pt x="13268" y="20520"/>
                  <a:pt x="10767" y="20520"/>
                </a:cubicBezTo>
                <a:cubicBezTo>
                  <a:pt x="8267" y="20520"/>
                  <a:pt x="6233" y="18788"/>
                  <a:pt x="6233" y="16659"/>
                </a:cubicBezTo>
                <a:cubicBezTo>
                  <a:pt x="6233" y="14530"/>
                  <a:pt x="8267" y="12800"/>
                  <a:pt x="10767" y="12800"/>
                </a:cubicBezTo>
                <a:close/>
                <a:moveTo>
                  <a:pt x="10767" y="13071"/>
                </a:moveTo>
                <a:cubicBezTo>
                  <a:pt x="8439" y="13071"/>
                  <a:pt x="6552" y="14677"/>
                  <a:pt x="6552" y="16659"/>
                </a:cubicBezTo>
                <a:cubicBezTo>
                  <a:pt x="6552" y="18641"/>
                  <a:pt x="8439" y="20248"/>
                  <a:pt x="10767" y="20248"/>
                </a:cubicBezTo>
                <a:cubicBezTo>
                  <a:pt x="13095" y="20248"/>
                  <a:pt x="14983" y="18641"/>
                  <a:pt x="14983" y="16659"/>
                </a:cubicBezTo>
                <a:cubicBezTo>
                  <a:pt x="14983" y="14677"/>
                  <a:pt x="13095" y="13071"/>
                  <a:pt x="10767" y="13071"/>
                </a:cubicBezTo>
                <a:close/>
              </a:path>
            </a:pathLst>
          </a:custGeom>
          <a:solidFill>
            <a:schemeClr val="accent1"/>
          </a:solidFill>
          <a:ln w="3175">
            <a:miter lim="400000"/>
          </a:ln>
        </p:spPr>
        <p:txBody>
          <a:bodyPr lIns="30360" tIns="30360" rIns="30360" bIns="30360" anchor="ctr"/>
          <a:lstStyle/>
          <a:p>
            <a:pPr>
              <a:defRPr sz="2200" b="0">
                <a:solidFill>
                  <a:srgbClr val="FFFFFF"/>
                </a:solidFill>
                <a:latin typeface="+mn-lt"/>
                <a:ea typeface="+mn-ea"/>
                <a:cs typeface="+mn-cs"/>
                <a:sym typeface="Helvetica Neue Medium"/>
              </a:defRPr>
            </a:pPr>
            <a:endParaRPr/>
          </a:p>
        </p:txBody>
      </p:sp>
      <p:sp>
        <p:nvSpPr>
          <p:cNvPr id="98" name="INTEREST #1…"/>
          <p:cNvSpPr txBox="1"/>
          <p:nvPr/>
        </p:nvSpPr>
        <p:spPr>
          <a:xfrm>
            <a:off x="3260864" y="8545133"/>
            <a:ext cx="1397993" cy="115392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spAutoFit/>
          </a:bodyPr>
          <a:lstStyle/>
          <a:p>
            <a:pPr algn="l">
              <a:defRPr sz="1100" cap="all">
                <a:latin typeface="Calibri"/>
                <a:ea typeface="Calibri"/>
                <a:cs typeface="Calibri"/>
                <a:sym typeface="Calibri"/>
              </a:defRPr>
            </a:pPr>
            <a:r>
              <a:rPr lang="en-US"/>
              <a:t>INTEREST #1</a:t>
            </a:r>
            <a:endParaRPr lang="en-US" b="0" cap="none">
              <a:solidFill>
                <a:srgbClr val="929292"/>
              </a:solidFill>
            </a:endParaRPr>
          </a:p>
          <a:p>
            <a:pPr algn="l">
              <a:defRPr sz="1000" b="0">
                <a:solidFill>
                  <a:srgbClr val="929292"/>
                </a:solidFill>
                <a:latin typeface="Calibri"/>
                <a:ea typeface="Calibri"/>
                <a:cs typeface="Calibri"/>
                <a:sym typeface="Calibri"/>
              </a:defRPr>
            </a:pPr>
            <a:r>
              <a:rPr lang="en-US"/>
              <a:t>Ut enim ad minim veniam, quis nostrud exerc. Irure dolor in reprehend incididunt ut labore et dolore magna aliqua.</a:t>
            </a:r>
          </a:p>
        </p:txBody>
      </p:sp>
      <p:sp>
        <p:nvSpPr>
          <p:cNvPr id="99" name="INTEREST #2…"/>
          <p:cNvSpPr txBox="1"/>
          <p:nvPr/>
        </p:nvSpPr>
        <p:spPr>
          <a:xfrm>
            <a:off x="4679959" y="8545133"/>
            <a:ext cx="1397993" cy="115392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spAutoFit/>
          </a:bodyPr>
          <a:lstStyle/>
          <a:p>
            <a:pPr algn="l">
              <a:defRPr sz="1100" cap="all">
                <a:latin typeface="Calibri"/>
                <a:ea typeface="Calibri"/>
                <a:cs typeface="Calibri"/>
                <a:sym typeface="Calibri"/>
              </a:defRPr>
            </a:pPr>
            <a:r>
              <a:rPr lang="en-US"/>
              <a:t>INTEREST #2</a:t>
            </a:r>
            <a:endParaRPr lang="en-US" b="0" cap="none">
              <a:solidFill>
                <a:srgbClr val="929292"/>
              </a:solidFill>
            </a:endParaRPr>
          </a:p>
          <a:p>
            <a:pPr algn="l">
              <a:defRPr sz="1000" b="0">
                <a:solidFill>
                  <a:srgbClr val="929292"/>
                </a:solidFill>
                <a:latin typeface="Calibri"/>
                <a:ea typeface="Calibri"/>
                <a:cs typeface="Calibri"/>
                <a:sym typeface="Calibri"/>
              </a:defRPr>
            </a:pPr>
            <a:r>
              <a:rPr lang="en-US"/>
              <a:t>Ut enim ad minim veniam, quis nostrud exerc. Irure dolor in reprehend incididunt ut labore et dolore magna aliqua.</a:t>
            </a:r>
          </a:p>
        </p:txBody>
      </p:sp>
      <p:sp>
        <p:nvSpPr>
          <p:cNvPr id="100" name="INTEREST #3…"/>
          <p:cNvSpPr txBox="1"/>
          <p:nvPr/>
        </p:nvSpPr>
        <p:spPr>
          <a:xfrm>
            <a:off x="6102359" y="8545133"/>
            <a:ext cx="1397993" cy="115392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360" tIns="30360" rIns="30360" bIns="30360">
            <a:spAutoFit/>
          </a:bodyPr>
          <a:lstStyle/>
          <a:p>
            <a:pPr algn="l">
              <a:defRPr sz="1100" cap="all">
                <a:latin typeface="Calibri"/>
                <a:ea typeface="Calibri"/>
                <a:cs typeface="Calibri"/>
                <a:sym typeface="Calibri"/>
              </a:defRPr>
            </a:pPr>
            <a:r>
              <a:rPr lang="en-US"/>
              <a:t>INTEREST #3</a:t>
            </a:r>
            <a:endParaRPr lang="en-US" b="0" cap="none">
              <a:solidFill>
                <a:srgbClr val="929292"/>
              </a:solidFill>
            </a:endParaRPr>
          </a:p>
          <a:p>
            <a:pPr algn="l">
              <a:defRPr sz="1000" b="0">
                <a:solidFill>
                  <a:srgbClr val="929292"/>
                </a:solidFill>
                <a:latin typeface="Calibri"/>
                <a:ea typeface="Calibri"/>
                <a:cs typeface="Calibri"/>
                <a:sym typeface="Calibri"/>
              </a:defRPr>
            </a:pPr>
            <a:r>
              <a:rPr lang="en-US"/>
              <a:t>Ut enim ad minim veniam, quis nostrud exerc. Irure dolor in reprehend incididunt ut labore et dolore magna aliqua.</a:t>
            </a:r>
          </a:p>
        </p:txBody>
      </p:sp>
      <p:sp>
        <p:nvSpPr>
          <p:cNvPr id="101" name="Rectangle à coins arrondis 100">
            <a:extLst>
              <a:ext uri="{FF2B5EF4-FFF2-40B4-BE49-F238E27FC236}">
                <a16:creationId xmlns:a16="http://schemas.microsoft.com/office/drawing/2014/main" id="{8EED4EE0-F996-424B-9760-42E3E9CEBB5B}"/>
              </a:ext>
            </a:extLst>
          </p:cNvPr>
          <p:cNvSpPr/>
          <p:nvPr/>
        </p:nvSpPr>
        <p:spPr>
          <a:xfrm>
            <a:off x="843634" y="302403"/>
            <a:ext cx="1236260" cy="1236260"/>
          </a:xfrm>
          <a:prstGeom prst="roundRect">
            <a:avLst/>
          </a:prstGeom>
          <a:solidFill>
            <a:schemeClr val="tx1"/>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0360" tIns="30360" rIns="30360" bIns="30360" numCol="1" spcCol="38100" rtlCol="0" anchor="ctr">
            <a:noAutofit/>
          </a:bodyPr>
          <a:lstStyle/>
          <a:p>
            <a:pPr marL="0" marR="0" indent="0" algn="ctr" defTabSz="602456" rtl="0" fontAlgn="auto" latinLnBrk="0" hangingPunct="0">
              <a:lnSpc>
                <a:spcPct val="100000"/>
              </a:lnSpc>
              <a:spcBef>
                <a:spcPts val="0"/>
              </a:spcBef>
              <a:spcAft>
                <a:spcPts val="0"/>
              </a:spcAft>
              <a:buClrTx/>
              <a:buSzTx/>
              <a:buFontTx/>
              <a:buNone/>
              <a:tabLst/>
            </a:pPr>
            <a:r>
              <a:rPr kumimoji="0" lang="fr-FR" sz="1400" b="0" i="0" u="none" strike="noStrike" cap="none" spc="0" normalizeH="0" baseline="0" dirty="0">
                <a:ln>
                  <a:noFill/>
                </a:ln>
                <a:solidFill>
                  <a:srgbClr val="FFFFFF"/>
                </a:solidFill>
                <a:effectLst/>
                <a:uFillTx/>
                <a:latin typeface="+mn-lt"/>
                <a:ea typeface="+mn-ea"/>
                <a:cs typeface="+mn-cs"/>
                <a:sym typeface="Helvetica Neue Medium"/>
              </a:rPr>
              <a:t>YOUR ID PHOTO HERE</a:t>
            </a:r>
          </a:p>
        </p:txBody>
      </p:sp>
      <p:cxnSp>
        <p:nvCxnSpPr>
          <p:cNvPr id="3" name="Straight Connector 2">
            <a:extLst>
              <a:ext uri="{FF2B5EF4-FFF2-40B4-BE49-F238E27FC236}">
                <a16:creationId xmlns:a16="http://schemas.microsoft.com/office/drawing/2014/main" id="{61D5F237-14C0-4F0A-A566-74705301B013}"/>
              </a:ext>
            </a:extLst>
          </p:cNvPr>
          <p:cNvCxnSpPr/>
          <p:nvPr/>
        </p:nvCxnSpPr>
        <p:spPr>
          <a:xfrm>
            <a:off x="4956048" y="472574"/>
            <a:ext cx="2816352" cy="0"/>
          </a:xfrm>
          <a:prstGeom prst="line">
            <a:avLst/>
          </a:prstGeom>
          <a:ln w="25400">
            <a:solidFill>
              <a:schemeClr val="accent1"/>
            </a:solidFill>
            <a:miter lim="400000"/>
          </a:ln>
        </p:spPr>
      </p:cxnSp>
      <p:cxnSp>
        <p:nvCxnSpPr>
          <p:cNvPr id="102" name="Straight Connector 101">
            <a:extLst>
              <a:ext uri="{FF2B5EF4-FFF2-40B4-BE49-F238E27FC236}">
                <a16:creationId xmlns:a16="http://schemas.microsoft.com/office/drawing/2014/main" id="{FE387EC7-663E-4E3C-A776-0CFED6AF6BFB}"/>
              </a:ext>
            </a:extLst>
          </p:cNvPr>
          <p:cNvCxnSpPr/>
          <p:nvPr/>
        </p:nvCxnSpPr>
        <p:spPr>
          <a:xfrm>
            <a:off x="4956048" y="5220321"/>
            <a:ext cx="2816352" cy="0"/>
          </a:xfrm>
          <a:prstGeom prst="line">
            <a:avLst/>
          </a:prstGeom>
          <a:ln w="25400">
            <a:solidFill>
              <a:schemeClr val="accent1"/>
            </a:solidFill>
            <a:miter lim="400000"/>
          </a:ln>
        </p:spPr>
      </p:cxnSp>
      <p:cxnSp>
        <p:nvCxnSpPr>
          <p:cNvPr id="103" name="Straight Connector 102">
            <a:extLst>
              <a:ext uri="{FF2B5EF4-FFF2-40B4-BE49-F238E27FC236}">
                <a16:creationId xmlns:a16="http://schemas.microsoft.com/office/drawing/2014/main" id="{34706957-FB2E-4D1A-B055-ECFDBF870393}"/>
              </a:ext>
            </a:extLst>
          </p:cNvPr>
          <p:cNvCxnSpPr/>
          <p:nvPr/>
        </p:nvCxnSpPr>
        <p:spPr>
          <a:xfrm>
            <a:off x="4956048" y="8274145"/>
            <a:ext cx="2816352" cy="0"/>
          </a:xfrm>
          <a:prstGeom prst="line">
            <a:avLst/>
          </a:prstGeom>
          <a:ln w="25400">
            <a:solidFill>
              <a:schemeClr val="accent1"/>
            </a:solidFill>
            <a:miter lim="400000"/>
          </a:ln>
        </p:spPr>
      </p:cxn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6569535"/>
      </p:ext>
    </p:extLst>
  </p:cSld>
  <p:clrMapOvr>
    <a:masterClrMapping/>
  </p:clrMapOvr>
  <p:transition spd="med"/>
</p:sld>
</file>

<file path=ppt/theme/theme1.xml><?xml version="1.0" encoding="utf-8"?>
<a:theme xmlns:a="http://schemas.openxmlformats.org/drawingml/2006/main" name="Resume Templa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3175" cap="flat">
          <a:noFill/>
          <a:miter lim="400000"/>
        </a:ln>
        <a:effectLst/>
        <a:sp3d/>
      </a:spPr>
      <a:bodyPr rot="0" spcFirstLastPara="1" vertOverflow="overflow" horzOverflow="overflow" vert="horz" wrap="square" lIns="30360" tIns="30360" rIns="30360" bIns="30360" numCol="1" spcCol="38100" rtlCol="0" anchor="ctr">
        <a:spAutoFit/>
      </a:bodyPr>
      <a:lstStyle>
        <a:defPPr marL="0" marR="0" indent="0" algn="ctr" defTabSz="602456"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30360" tIns="30360" rIns="30360" bIns="30360" numCol="1" spcCol="38100" rtlCol="0" anchor="ctr">
        <a:spAutoFit/>
      </a:bodyPr>
      <a:lstStyle>
        <a:defPPr marL="0" marR="0" indent="0" algn="ctr" defTabSz="602456"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3175" cap="flat">
          <a:noFill/>
          <a:miter lim="400000"/>
        </a:ln>
        <a:effectLst/>
        <a:sp3d/>
      </a:spPr>
      <a:bodyPr rot="0" spcFirstLastPara="1" vertOverflow="overflow" horzOverflow="overflow" vert="horz" wrap="square" lIns="30360" tIns="30360" rIns="30360" bIns="30360" numCol="1" spcCol="38100" rtlCol="0" anchor="ctr">
        <a:spAutoFit/>
      </a:bodyPr>
      <a:lstStyle>
        <a:defPPr marL="0" marR="0" indent="0" algn="ctr" defTabSz="602456"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30360" tIns="30360" rIns="30360" bIns="30360" numCol="1" spcCol="38100" rtlCol="0" anchor="ctr">
        <a:spAutoFit/>
      </a:bodyPr>
      <a:lstStyle>
        <a:defPPr marL="0" marR="0" indent="0" algn="ctr" defTabSz="602456"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109</TotalTime>
  <Words>376</Words>
  <PresentationFormat>Custom</PresentationFormat>
  <Paragraphs>65</Paragraphs>
  <Slides>2</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Arial</vt:lpstr>
      <vt:lpstr>Calibri</vt:lpstr>
      <vt:lpstr>Helvetica Neue</vt:lpstr>
      <vt:lpstr>Helvetica Neue Medium</vt:lpstr>
      <vt:lpstr>Open Sans</vt:lpstr>
      <vt:lpstr>Wingdings</vt:lpstr>
      <vt:lpstr>Resume Template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VASILIS - Resume Template</dc:title>
  <dc:creator>PresentationGo.com</dc:creator>
  <dc:description>© Copyright PresentationGO.com</dc:description>
  <dcterms:modified xsi:type="dcterms:W3CDTF">2019-10-21T16:46:49Z</dcterms:modified>
  <cp:category>Curriculum Vitae/Resume</cp:category>
</cp:coreProperties>
</file>