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6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95BC"/>
    <a:srgbClr val="355E71"/>
    <a:srgbClr val="44546A"/>
    <a:srgbClr val="EBCB38"/>
    <a:srgbClr val="C13018"/>
    <a:srgbClr val="F36F13"/>
    <a:srgbClr val="A2B969"/>
    <a:srgbClr val="EFDA74"/>
    <a:srgbClr val="6EBFD7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1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Circular Diagram with Trapezoids</a:t>
            </a:r>
            <a:endParaRPr lang="en-US"/>
          </a:p>
        </p:txBody>
      </p:sp>
      <p:sp>
        <p:nvSpPr>
          <p:cNvPr id="62" name="Freeform: Shape 61"/>
          <p:cNvSpPr/>
          <p:nvPr/>
        </p:nvSpPr>
        <p:spPr>
          <a:xfrm rot="18000000">
            <a:off x="2473051" y="2230706"/>
            <a:ext cx="2517753" cy="3234259"/>
          </a:xfrm>
          <a:custGeom>
            <a:avLst/>
            <a:gdLst>
              <a:gd name="connsiteX0" fmla="*/ 729190 w 2517753"/>
              <a:gd name="connsiteY0" fmla="*/ 2783851 h 3234259"/>
              <a:gd name="connsiteX1" fmla="*/ 469 w 2517753"/>
              <a:gd name="connsiteY1" fmla="*/ 2783851 h 3234259"/>
              <a:gd name="connsiteX2" fmla="*/ 260507 w 2517753"/>
              <a:gd name="connsiteY2" fmla="*/ 3234259 h 3234259"/>
              <a:gd name="connsiteX3" fmla="*/ 0 w 2517753"/>
              <a:gd name="connsiteY3" fmla="*/ 2783056 h 3234259"/>
              <a:gd name="connsiteX4" fmla="*/ 364366 w 2517753"/>
              <a:gd name="connsiteY4" fmla="*/ 2151957 h 3234259"/>
              <a:gd name="connsiteX5" fmla="*/ 1667345 w 2517753"/>
              <a:gd name="connsiteY5" fmla="*/ 1472955 h 3234259"/>
              <a:gd name="connsiteX6" fmla="*/ 1275322 w 2517753"/>
              <a:gd name="connsiteY6" fmla="*/ 2151958 h 3234259"/>
              <a:gd name="connsiteX7" fmla="*/ 883300 w 2517753"/>
              <a:gd name="connsiteY7" fmla="*/ 1472955 h 3234259"/>
              <a:gd name="connsiteX8" fmla="*/ 1607721 w 2517753"/>
              <a:gd name="connsiteY8" fmla="*/ 8 h 3234259"/>
              <a:gd name="connsiteX9" fmla="*/ 1607720 w 2517753"/>
              <a:gd name="connsiteY9" fmla="*/ 8 h 3234259"/>
              <a:gd name="connsiteX10" fmla="*/ 2002646 w 2517753"/>
              <a:gd name="connsiteY10" fmla="*/ 684041 h 3234259"/>
              <a:gd name="connsiteX11" fmla="*/ 2002647 w 2517753"/>
              <a:gd name="connsiteY11" fmla="*/ 684041 h 3234259"/>
              <a:gd name="connsiteX12" fmla="*/ 2517753 w 2517753"/>
              <a:gd name="connsiteY12" fmla="*/ 7 h 3234259"/>
              <a:gd name="connsiteX13" fmla="*/ 2122826 w 2517753"/>
              <a:gd name="connsiteY13" fmla="*/ 684041 h 3234259"/>
              <a:gd name="connsiteX14" fmla="*/ 2122824 w 2517753"/>
              <a:gd name="connsiteY14" fmla="*/ 684041 h 3234259"/>
              <a:gd name="connsiteX15" fmla="*/ 2062736 w 2517753"/>
              <a:gd name="connsiteY15" fmla="*/ 788117 h 3234259"/>
              <a:gd name="connsiteX16" fmla="*/ 2042706 w 2517753"/>
              <a:gd name="connsiteY16" fmla="*/ 753425 h 3234259"/>
              <a:gd name="connsiteX17" fmla="*/ 2062736 w 2517753"/>
              <a:gd name="connsiteY17" fmla="*/ 788118 h 3234259"/>
              <a:gd name="connsiteX18" fmla="*/ 1667346 w 2517753"/>
              <a:gd name="connsiteY18" fmla="*/ 1472953 h 3234259"/>
              <a:gd name="connsiteX19" fmla="*/ 883301 w 2517753"/>
              <a:gd name="connsiteY19" fmla="*/ 1472954 h 3234259"/>
              <a:gd name="connsiteX20" fmla="*/ 819845 w 2517753"/>
              <a:gd name="connsiteY20" fmla="*/ 1363044 h 3234259"/>
              <a:gd name="connsiteX21" fmla="*/ 1211867 w 2517753"/>
              <a:gd name="connsiteY21" fmla="*/ 684041 h 3234259"/>
              <a:gd name="connsiteX22" fmla="*/ 1606798 w 2517753"/>
              <a:gd name="connsiteY22" fmla="*/ 0 h 3234259"/>
              <a:gd name="connsiteX23" fmla="*/ 2098921 w 2517753"/>
              <a:gd name="connsiteY23" fmla="*/ 4 h 3234259"/>
              <a:gd name="connsiteX24" fmla="*/ 2118725 w 2517753"/>
              <a:gd name="connsiteY24" fmla="*/ 4 h 323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7753" h="3234259">
                <a:moveTo>
                  <a:pt x="729190" y="2783851"/>
                </a:moveTo>
                <a:lnTo>
                  <a:pt x="469" y="2783851"/>
                </a:lnTo>
                <a:lnTo>
                  <a:pt x="260507" y="3234259"/>
                </a:lnTo>
                <a:lnTo>
                  <a:pt x="0" y="2783056"/>
                </a:lnTo>
                <a:lnTo>
                  <a:pt x="364366" y="2151957"/>
                </a:lnTo>
                <a:close/>
                <a:moveTo>
                  <a:pt x="1667345" y="1472955"/>
                </a:moveTo>
                <a:lnTo>
                  <a:pt x="1275322" y="2151958"/>
                </a:lnTo>
                <a:lnTo>
                  <a:pt x="883300" y="1472955"/>
                </a:lnTo>
                <a:close/>
                <a:moveTo>
                  <a:pt x="1607721" y="8"/>
                </a:moveTo>
                <a:lnTo>
                  <a:pt x="1607720" y="8"/>
                </a:lnTo>
                <a:lnTo>
                  <a:pt x="2002646" y="684041"/>
                </a:lnTo>
                <a:lnTo>
                  <a:pt x="2002647" y="684041"/>
                </a:lnTo>
                <a:close/>
                <a:moveTo>
                  <a:pt x="2517753" y="7"/>
                </a:moveTo>
                <a:lnTo>
                  <a:pt x="2122826" y="684041"/>
                </a:lnTo>
                <a:lnTo>
                  <a:pt x="2122824" y="684041"/>
                </a:lnTo>
                <a:lnTo>
                  <a:pt x="2062736" y="788117"/>
                </a:lnTo>
                <a:lnTo>
                  <a:pt x="2042706" y="753425"/>
                </a:lnTo>
                <a:lnTo>
                  <a:pt x="2062736" y="788118"/>
                </a:lnTo>
                <a:lnTo>
                  <a:pt x="1667346" y="1472953"/>
                </a:lnTo>
                <a:lnTo>
                  <a:pt x="883301" y="1472954"/>
                </a:lnTo>
                <a:lnTo>
                  <a:pt x="819845" y="1363044"/>
                </a:lnTo>
                <a:lnTo>
                  <a:pt x="1211867" y="684041"/>
                </a:lnTo>
                <a:lnTo>
                  <a:pt x="1606798" y="0"/>
                </a:lnTo>
                <a:lnTo>
                  <a:pt x="2098921" y="4"/>
                </a:lnTo>
                <a:lnTo>
                  <a:pt x="2118725" y="4"/>
                </a:lnTo>
                <a:close/>
              </a:path>
            </a:pathLst>
          </a:custGeom>
          <a:solidFill>
            <a:srgbClr val="C130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Freeform: Shape 60"/>
          <p:cNvSpPr/>
          <p:nvPr/>
        </p:nvSpPr>
        <p:spPr>
          <a:xfrm rot="18000000">
            <a:off x="3332182" y="2735821"/>
            <a:ext cx="2001447" cy="3571965"/>
          </a:xfrm>
          <a:custGeom>
            <a:avLst/>
            <a:gdLst>
              <a:gd name="connsiteX0" fmla="*/ 781421 w 2001447"/>
              <a:gd name="connsiteY0" fmla="*/ 784360 h 3571965"/>
              <a:gd name="connsiteX1" fmla="*/ 419203 w 2001447"/>
              <a:gd name="connsiteY1" fmla="*/ 1411740 h 3571965"/>
              <a:gd name="connsiteX2" fmla="*/ 389399 w 2001447"/>
              <a:gd name="connsiteY2" fmla="*/ 1463362 h 3571965"/>
              <a:gd name="connsiteX3" fmla="*/ 389399 w 2001447"/>
              <a:gd name="connsiteY3" fmla="*/ 1463362 h 3571965"/>
              <a:gd name="connsiteX4" fmla="*/ 389398 w 2001447"/>
              <a:gd name="connsiteY4" fmla="*/ 1463364 h 3571965"/>
              <a:gd name="connsiteX5" fmla="*/ 0 w 2001447"/>
              <a:gd name="connsiteY5" fmla="*/ 788907 h 3571965"/>
              <a:gd name="connsiteX6" fmla="*/ 2626 w 2001447"/>
              <a:gd name="connsiteY6" fmla="*/ 784360 h 3571965"/>
              <a:gd name="connsiteX7" fmla="*/ 2001447 w 2001447"/>
              <a:gd name="connsiteY7" fmla="*/ 2884172 h 3571965"/>
              <a:gd name="connsiteX8" fmla="*/ 1606519 w 2001447"/>
              <a:gd name="connsiteY8" fmla="*/ 3568206 h 3571965"/>
              <a:gd name="connsiteX9" fmla="*/ 1606798 w 2001447"/>
              <a:gd name="connsiteY9" fmla="*/ 3571965 h 3571965"/>
              <a:gd name="connsiteX10" fmla="*/ 1209701 w 2001447"/>
              <a:gd name="connsiteY10" fmla="*/ 2884172 h 3571965"/>
              <a:gd name="connsiteX11" fmla="*/ 455484 w 2001447"/>
              <a:gd name="connsiteY11" fmla="*/ 0 h 3571965"/>
              <a:gd name="connsiteX12" fmla="*/ 844877 w 2001447"/>
              <a:gd name="connsiteY12" fmla="*/ 674449 h 3571965"/>
              <a:gd name="connsiteX13" fmla="*/ 781421 w 2001447"/>
              <a:gd name="connsiteY13" fmla="*/ 784359 h 3571965"/>
              <a:gd name="connsiteX14" fmla="*/ 2626 w 2001447"/>
              <a:gd name="connsiteY14" fmla="*/ 784359 h 3571965"/>
              <a:gd name="connsiteX15" fmla="*/ 908335 w 2001447"/>
              <a:gd name="connsiteY15" fmla="*/ 784358 h 3571965"/>
              <a:gd name="connsiteX16" fmla="*/ 1300357 w 2001447"/>
              <a:gd name="connsiteY16" fmla="*/ 1463361 h 3571965"/>
              <a:gd name="connsiteX17" fmla="*/ 1300356 w 2001447"/>
              <a:gd name="connsiteY17" fmla="*/ 1463363 h 3571965"/>
              <a:gd name="connsiteX18" fmla="*/ 1665181 w 2001447"/>
              <a:gd name="connsiteY18" fmla="*/ 2095258 h 3571965"/>
              <a:gd name="connsiteX19" fmla="*/ 935532 w 2001447"/>
              <a:gd name="connsiteY19" fmla="*/ 2095258 h 3571965"/>
              <a:gd name="connsiteX20" fmla="*/ 935533 w 2001447"/>
              <a:gd name="connsiteY20" fmla="*/ 2095256 h 3571965"/>
              <a:gd name="connsiteX21" fmla="*/ 935533 w 2001447"/>
              <a:gd name="connsiteY21" fmla="*/ 2095256 h 3571965"/>
              <a:gd name="connsiteX22" fmla="*/ 1014831 w 2001447"/>
              <a:gd name="connsiteY22" fmla="*/ 1957908 h 3571965"/>
              <a:gd name="connsiteX23" fmla="*/ 935533 w 2001447"/>
              <a:gd name="connsiteY23" fmla="*/ 2095256 h 3571965"/>
              <a:gd name="connsiteX24" fmla="*/ 754224 w 2001447"/>
              <a:gd name="connsiteY24" fmla="*/ 2095256 h 3571965"/>
              <a:gd name="connsiteX25" fmla="*/ 389399 w 2001447"/>
              <a:gd name="connsiteY25" fmla="*/ 1463362 h 3571965"/>
              <a:gd name="connsiteX26" fmla="*/ 419203 w 2001447"/>
              <a:gd name="connsiteY26" fmla="*/ 1411740 h 3571965"/>
              <a:gd name="connsiteX27" fmla="*/ 781422 w 2001447"/>
              <a:gd name="connsiteY27" fmla="*/ 784359 h 3571965"/>
              <a:gd name="connsiteX28" fmla="*/ 844878 w 2001447"/>
              <a:gd name="connsiteY28" fmla="*/ 674449 h 357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01447" h="3571965">
                <a:moveTo>
                  <a:pt x="781421" y="784360"/>
                </a:moveTo>
                <a:lnTo>
                  <a:pt x="419203" y="1411740"/>
                </a:lnTo>
                <a:lnTo>
                  <a:pt x="389399" y="1463362"/>
                </a:lnTo>
                <a:lnTo>
                  <a:pt x="389399" y="1463362"/>
                </a:lnTo>
                <a:lnTo>
                  <a:pt x="389398" y="1463364"/>
                </a:lnTo>
                <a:lnTo>
                  <a:pt x="0" y="788907"/>
                </a:lnTo>
                <a:lnTo>
                  <a:pt x="2626" y="784360"/>
                </a:lnTo>
                <a:close/>
                <a:moveTo>
                  <a:pt x="2001447" y="2884172"/>
                </a:moveTo>
                <a:lnTo>
                  <a:pt x="1606519" y="3568206"/>
                </a:lnTo>
                <a:lnTo>
                  <a:pt x="1606798" y="3571965"/>
                </a:lnTo>
                <a:lnTo>
                  <a:pt x="1209701" y="2884172"/>
                </a:lnTo>
                <a:close/>
                <a:moveTo>
                  <a:pt x="455484" y="0"/>
                </a:moveTo>
                <a:lnTo>
                  <a:pt x="844877" y="674449"/>
                </a:lnTo>
                <a:lnTo>
                  <a:pt x="781421" y="784359"/>
                </a:lnTo>
                <a:lnTo>
                  <a:pt x="2626" y="784359"/>
                </a:lnTo>
                <a:close/>
                <a:moveTo>
                  <a:pt x="908335" y="784358"/>
                </a:moveTo>
                <a:lnTo>
                  <a:pt x="1300357" y="1463361"/>
                </a:lnTo>
                <a:lnTo>
                  <a:pt x="1300356" y="1463363"/>
                </a:lnTo>
                <a:lnTo>
                  <a:pt x="1665181" y="2095258"/>
                </a:lnTo>
                <a:lnTo>
                  <a:pt x="935532" y="2095258"/>
                </a:lnTo>
                <a:lnTo>
                  <a:pt x="935533" y="2095256"/>
                </a:lnTo>
                <a:lnTo>
                  <a:pt x="935533" y="2095256"/>
                </a:lnTo>
                <a:lnTo>
                  <a:pt x="1014831" y="1957908"/>
                </a:lnTo>
                <a:lnTo>
                  <a:pt x="935533" y="2095256"/>
                </a:lnTo>
                <a:lnTo>
                  <a:pt x="754224" y="2095256"/>
                </a:lnTo>
                <a:lnTo>
                  <a:pt x="389399" y="1463362"/>
                </a:lnTo>
                <a:lnTo>
                  <a:pt x="419203" y="1411740"/>
                </a:lnTo>
                <a:lnTo>
                  <a:pt x="781422" y="784359"/>
                </a:lnTo>
                <a:lnTo>
                  <a:pt x="844878" y="674449"/>
                </a:lnTo>
                <a:close/>
              </a:path>
            </a:pathLst>
          </a:custGeom>
          <a:solidFill>
            <a:srgbClr val="0D95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Freeform: Shape 63"/>
          <p:cNvSpPr/>
          <p:nvPr/>
        </p:nvSpPr>
        <p:spPr>
          <a:xfrm rot="18000000">
            <a:off x="3809471" y="530907"/>
            <a:ext cx="2002647" cy="3571961"/>
          </a:xfrm>
          <a:custGeom>
            <a:avLst/>
            <a:gdLst>
              <a:gd name="connsiteX0" fmla="*/ 790780 w 2002647"/>
              <a:gd name="connsiteY0" fmla="*/ 684040 h 3571961"/>
              <a:gd name="connsiteX1" fmla="*/ 0 w 2002647"/>
              <a:gd name="connsiteY1" fmla="*/ 684040 h 3571961"/>
              <a:gd name="connsiteX2" fmla="*/ 394927 w 2002647"/>
              <a:gd name="connsiteY2" fmla="*/ 6 h 3571961"/>
              <a:gd name="connsiteX3" fmla="*/ 395849 w 2002647"/>
              <a:gd name="connsiteY3" fmla="*/ 0 h 3571961"/>
              <a:gd name="connsiteX4" fmla="*/ 1246259 w 2002647"/>
              <a:gd name="connsiteY4" fmla="*/ 1472951 h 3571961"/>
              <a:gd name="connsiteX5" fmla="*/ 1611567 w 2002647"/>
              <a:gd name="connsiteY5" fmla="*/ 2105683 h 3571961"/>
              <a:gd name="connsiteX6" fmla="*/ 1611566 w 2002647"/>
              <a:gd name="connsiteY6" fmla="*/ 2105684 h 3571961"/>
              <a:gd name="connsiteX7" fmla="*/ 2002647 w 2002647"/>
              <a:gd name="connsiteY7" fmla="*/ 2783054 h 3571961"/>
              <a:gd name="connsiteX8" fmla="*/ 1821115 w 2002647"/>
              <a:gd name="connsiteY8" fmla="*/ 3097472 h 3571961"/>
              <a:gd name="connsiteX9" fmla="*/ 1790669 w 2002647"/>
              <a:gd name="connsiteY9" fmla="*/ 3150206 h 3571961"/>
              <a:gd name="connsiteX10" fmla="*/ 1547164 w 2002647"/>
              <a:gd name="connsiteY10" fmla="*/ 3571961 h 3571961"/>
              <a:gd name="connsiteX11" fmla="*/ 1156087 w 2002647"/>
              <a:gd name="connsiteY11" fmla="*/ 2894597 h 3571961"/>
              <a:gd name="connsiteX12" fmla="*/ 1156088 w 2002647"/>
              <a:gd name="connsiteY12" fmla="*/ 2894596 h 3571961"/>
              <a:gd name="connsiteX13" fmla="*/ 1092149 w 2002647"/>
              <a:gd name="connsiteY13" fmla="*/ 2783850 h 3571961"/>
              <a:gd name="connsiteX14" fmla="*/ 1220027 w 2002647"/>
              <a:gd name="connsiteY14" fmla="*/ 2783850 h 3571961"/>
              <a:gd name="connsiteX15" fmla="*/ 2002180 w 2002647"/>
              <a:gd name="connsiteY15" fmla="*/ 2783850 h 3571961"/>
              <a:gd name="connsiteX16" fmla="*/ 2002181 w 2002647"/>
              <a:gd name="connsiteY16" fmla="*/ 2783850 h 3571961"/>
              <a:gd name="connsiteX17" fmla="*/ 1220026 w 2002647"/>
              <a:gd name="connsiteY17" fmla="*/ 2783849 h 3571961"/>
              <a:gd name="connsiteX18" fmla="*/ 1092149 w 2002647"/>
              <a:gd name="connsiteY18" fmla="*/ 2783849 h 3571961"/>
              <a:gd name="connsiteX19" fmla="*/ 700608 w 2002647"/>
              <a:gd name="connsiteY19" fmla="*/ 2105682 h 3571961"/>
              <a:gd name="connsiteX20" fmla="*/ 700608 w 2002647"/>
              <a:gd name="connsiteY20" fmla="*/ 2105683 h 3571961"/>
              <a:gd name="connsiteX21" fmla="*/ 335300 w 2002647"/>
              <a:gd name="connsiteY21" fmla="*/ 1472952 h 3571961"/>
              <a:gd name="connsiteX22" fmla="*/ 1065916 w 2002647"/>
              <a:gd name="connsiteY22" fmla="*/ 1472952 h 3571961"/>
              <a:gd name="connsiteX23" fmla="*/ 1065916 w 2002647"/>
              <a:gd name="connsiteY23" fmla="*/ 1472951 h 35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02647" h="3571961">
                <a:moveTo>
                  <a:pt x="790780" y="684040"/>
                </a:moveTo>
                <a:lnTo>
                  <a:pt x="0" y="684040"/>
                </a:lnTo>
                <a:lnTo>
                  <a:pt x="394927" y="6"/>
                </a:lnTo>
                <a:lnTo>
                  <a:pt x="395849" y="0"/>
                </a:lnTo>
                <a:close/>
                <a:moveTo>
                  <a:pt x="1246259" y="1472951"/>
                </a:moveTo>
                <a:lnTo>
                  <a:pt x="1611567" y="2105683"/>
                </a:lnTo>
                <a:lnTo>
                  <a:pt x="1611566" y="2105684"/>
                </a:lnTo>
                <a:lnTo>
                  <a:pt x="2002647" y="2783054"/>
                </a:lnTo>
                <a:lnTo>
                  <a:pt x="1821115" y="3097472"/>
                </a:lnTo>
                <a:lnTo>
                  <a:pt x="1790669" y="3150206"/>
                </a:lnTo>
                <a:lnTo>
                  <a:pt x="1547164" y="3571961"/>
                </a:lnTo>
                <a:lnTo>
                  <a:pt x="1156087" y="2894597"/>
                </a:lnTo>
                <a:lnTo>
                  <a:pt x="1156088" y="2894596"/>
                </a:lnTo>
                <a:lnTo>
                  <a:pt x="1092149" y="2783850"/>
                </a:lnTo>
                <a:lnTo>
                  <a:pt x="1220027" y="2783850"/>
                </a:lnTo>
                <a:lnTo>
                  <a:pt x="2002180" y="2783850"/>
                </a:lnTo>
                <a:lnTo>
                  <a:pt x="2002181" y="2783850"/>
                </a:lnTo>
                <a:lnTo>
                  <a:pt x="1220026" y="2783849"/>
                </a:lnTo>
                <a:lnTo>
                  <a:pt x="1092149" y="2783849"/>
                </a:lnTo>
                <a:lnTo>
                  <a:pt x="700608" y="2105682"/>
                </a:lnTo>
                <a:lnTo>
                  <a:pt x="700608" y="2105683"/>
                </a:lnTo>
                <a:lnTo>
                  <a:pt x="335300" y="1472952"/>
                </a:lnTo>
                <a:lnTo>
                  <a:pt x="1065916" y="1472952"/>
                </a:lnTo>
                <a:lnTo>
                  <a:pt x="1065916" y="1472951"/>
                </a:lnTo>
                <a:close/>
              </a:path>
            </a:pathLst>
          </a:custGeom>
          <a:solidFill>
            <a:srgbClr val="355E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Freeform: Shape 58"/>
          <p:cNvSpPr/>
          <p:nvPr/>
        </p:nvSpPr>
        <p:spPr>
          <a:xfrm rot="18000000">
            <a:off x="4344378" y="1710175"/>
            <a:ext cx="2517753" cy="2783850"/>
          </a:xfrm>
          <a:custGeom>
            <a:avLst/>
            <a:gdLst>
              <a:gd name="connsiteX0" fmla="*/ 1241947 w 2517753"/>
              <a:gd name="connsiteY0" fmla="*/ 632729 h 2783850"/>
              <a:gd name="connsiteX1" fmla="*/ 1633487 w 2517753"/>
              <a:gd name="connsiteY1" fmla="*/ 1310896 h 2783850"/>
              <a:gd name="connsiteX2" fmla="*/ 1697426 w 2517753"/>
              <a:gd name="connsiteY2" fmla="*/ 1421642 h 2783850"/>
              <a:gd name="connsiteX3" fmla="*/ 1305886 w 2517753"/>
              <a:gd name="connsiteY3" fmla="*/ 2099809 h 2783850"/>
              <a:gd name="connsiteX4" fmla="*/ 1305885 w 2517753"/>
              <a:gd name="connsiteY4" fmla="*/ 2099809 h 2783850"/>
              <a:gd name="connsiteX5" fmla="*/ 910955 w 2517753"/>
              <a:gd name="connsiteY5" fmla="*/ 2783850 h 2783850"/>
              <a:gd name="connsiteX6" fmla="*/ 909071 w 2517753"/>
              <a:gd name="connsiteY6" fmla="*/ 2783850 h 2783850"/>
              <a:gd name="connsiteX7" fmla="*/ 0 w 2517753"/>
              <a:gd name="connsiteY7" fmla="*/ 2783843 h 2783850"/>
              <a:gd name="connsiteX8" fmla="*/ 394928 w 2517753"/>
              <a:gd name="connsiteY8" fmla="*/ 2099809 h 2783850"/>
              <a:gd name="connsiteX9" fmla="*/ 394929 w 2517753"/>
              <a:gd name="connsiteY9" fmla="*/ 2099809 h 2783850"/>
              <a:gd name="connsiteX10" fmla="*/ 454534 w 2517753"/>
              <a:gd name="connsiteY10" fmla="*/ 1996570 h 2783850"/>
              <a:gd name="connsiteX11" fmla="*/ 514140 w 2517753"/>
              <a:gd name="connsiteY11" fmla="*/ 2099810 h 2783850"/>
              <a:gd name="connsiteX12" fmla="*/ 454534 w 2517753"/>
              <a:gd name="connsiteY12" fmla="*/ 1996568 h 2783850"/>
              <a:gd name="connsiteX13" fmla="*/ 850407 w 2517753"/>
              <a:gd name="connsiteY13" fmla="*/ 1310896 h 2783850"/>
              <a:gd name="connsiteX14" fmla="*/ 2517753 w 2517753"/>
              <a:gd name="connsiteY14" fmla="*/ 796 h 2783850"/>
              <a:gd name="connsiteX15" fmla="*/ 2152904 w 2517753"/>
              <a:gd name="connsiteY15" fmla="*/ 632732 h 2783850"/>
              <a:gd name="connsiteX16" fmla="*/ 1787596 w 2517753"/>
              <a:gd name="connsiteY16" fmla="*/ 0 h 2783850"/>
              <a:gd name="connsiteX17" fmla="*/ 2517284 w 2517753"/>
              <a:gd name="connsiteY17" fmla="*/ 0 h 278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17753" h="2783850">
                <a:moveTo>
                  <a:pt x="1241947" y="632729"/>
                </a:moveTo>
                <a:lnTo>
                  <a:pt x="1633487" y="1310896"/>
                </a:lnTo>
                <a:lnTo>
                  <a:pt x="1697426" y="1421642"/>
                </a:lnTo>
                <a:lnTo>
                  <a:pt x="1305886" y="2099809"/>
                </a:lnTo>
                <a:lnTo>
                  <a:pt x="1305885" y="2099809"/>
                </a:lnTo>
                <a:lnTo>
                  <a:pt x="910955" y="2783850"/>
                </a:lnTo>
                <a:lnTo>
                  <a:pt x="909071" y="2783850"/>
                </a:lnTo>
                <a:lnTo>
                  <a:pt x="0" y="2783843"/>
                </a:lnTo>
                <a:lnTo>
                  <a:pt x="394928" y="2099809"/>
                </a:lnTo>
                <a:lnTo>
                  <a:pt x="394929" y="2099809"/>
                </a:lnTo>
                <a:lnTo>
                  <a:pt x="454534" y="1996570"/>
                </a:lnTo>
                <a:lnTo>
                  <a:pt x="514140" y="2099810"/>
                </a:lnTo>
                <a:lnTo>
                  <a:pt x="454534" y="1996568"/>
                </a:lnTo>
                <a:lnTo>
                  <a:pt x="850407" y="1310896"/>
                </a:lnTo>
                <a:close/>
                <a:moveTo>
                  <a:pt x="2517753" y="796"/>
                </a:moveTo>
                <a:lnTo>
                  <a:pt x="2152904" y="632732"/>
                </a:lnTo>
                <a:lnTo>
                  <a:pt x="1787596" y="0"/>
                </a:lnTo>
                <a:lnTo>
                  <a:pt x="2517284" y="0"/>
                </a:lnTo>
                <a:close/>
              </a:path>
            </a:pathLst>
          </a:custGeom>
          <a:solidFill>
            <a:srgbClr val="F36F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Freeform: Shape 62"/>
          <p:cNvSpPr/>
          <p:nvPr/>
        </p:nvSpPr>
        <p:spPr>
          <a:xfrm rot="18000000">
            <a:off x="1933604" y="2313391"/>
            <a:ext cx="3669068" cy="788914"/>
          </a:xfrm>
          <a:custGeom>
            <a:avLst/>
            <a:gdLst>
              <a:gd name="connsiteX0" fmla="*/ 782163 w 3669068"/>
              <a:gd name="connsiteY0" fmla="*/ 0 h 788914"/>
              <a:gd name="connsiteX1" fmla="*/ 390140 w 3669068"/>
              <a:gd name="connsiteY1" fmla="*/ 679003 h 788914"/>
              <a:gd name="connsiteX2" fmla="*/ 747 w 3669068"/>
              <a:gd name="connsiteY2" fmla="*/ 4554 h 788914"/>
              <a:gd name="connsiteX3" fmla="*/ 0 w 3669068"/>
              <a:gd name="connsiteY3" fmla="*/ 0 h 788914"/>
              <a:gd name="connsiteX4" fmla="*/ 3213598 w 3669068"/>
              <a:gd name="connsiteY4" fmla="*/ 2 h 788914"/>
              <a:gd name="connsiteX5" fmla="*/ 3409031 w 3669068"/>
              <a:gd name="connsiteY5" fmla="*/ 338507 h 788914"/>
              <a:gd name="connsiteX6" fmla="*/ 3214054 w 3669068"/>
              <a:gd name="connsiteY6" fmla="*/ 804 h 788914"/>
              <a:gd name="connsiteX7" fmla="*/ 3214055 w 3669068"/>
              <a:gd name="connsiteY7" fmla="*/ 805 h 788914"/>
              <a:gd name="connsiteX8" fmla="*/ 3409030 w 3669068"/>
              <a:gd name="connsiteY8" fmla="*/ 338507 h 788914"/>
              <a:gd name="connsiteX9" fmla="*/ 3669068 w 3669068"/>
              <a:gd name="connsiteY9" fmla="*/ 788914 h 788914"/>
              <a:gd name="connsiteX10" fmla="*/ 2939380 w 3669068"/>
              <a:gd name="connsiteY10" fmla="*/ 788914 h 788914"/>
              <a:gd name="connsiteX11" fmla="*/ 2939380 w 3669068"/>
              <a:gd name="connsiteY11" fmla="*/ 788913 h 788914"/>
              <a:gd name="connsiteX12" fmla="*/ 2759038 w 3669068"/>
              <a:gd name="connsiteY12" fmla="*/ 788914 h 788914"/>
              <a:gd name="connsiteX13" fmla="*/ 2028422 w 3669068"/>
              <a:gd name="connsiteY13" fmla="*/ 788914 h 788914"/>
              <a:gd name="connsiteX14" fmla="*/ 1237642 w 3669068"/>
              <a:gd name="connsiteY14" fmla="*/ 788914 h 788914"/>
              <a:gd name="connsiteX15" fmla="*/ 1633032 w 3669068"/>
              <a:gd name="connsiteY15" fmla="*/ 104078 h 788914"/>
              <a:gd name="connsiteX16" fmla="*/ 1693121 w 3669068"/>
              <a:gd name="connsiteY16" fmla="*/ 1 h 788914"/>
              <a:gd name="connsiteX17" fmla="*/ 2483901 w 3669068"/>
              <a:gd name="connsiteY17" fmla="*/ 1 h 788914"/>
              <a:gd name="connsiteX18" fmla="*/ 2849208 w 3669068"/>
              <a:gd name="connsiteY18" fmla="*/ 632733 h 788914"/>
              <a:gd name="connsiteX19" fmla="*/ 2849209 w 3669068"/>
              <a:gd name="connsiteY19" fmla="*/ 632732 h 788914"/>
              <a:gd name="connsiteX20" fmla="*/ 2483902 w 3669068"/>
              <a:gd name="connsiteY20" fmla="*/ 1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068" h="788914">
                <a:moveTo>
                  <a:pt x="782163" y="0"/>
                </a:moveTo>
                <a:lnTo>
                  <a:pt x="390140" y="679003"/>
                </a:lnTo>
                <a:lnTo>
                  <a:pt x="747" y="4554"/>
                </a:lnTo>
                <a:lnTo>
                  <a:pt x="0" y="0"/>
                </a:lnTo>
                <a:close/>
                <a:moveTo>
                  <a:pt x="3213598" y="2"/>
                </a:moveTo>
                <a:lnTo>
                  <a:pt x="3409031" y="338507"/>
                </a:lnTo>
                <a:lnTo>
                  <a:pt x="3214054" y="804"/>
                </a:lnTo>
                <a:lnTo>
                  <a:pt x="3214055" y="805"/>
                </a:lnTo>
                <a:lnTo>
                  <a:pt x="3409030" y="338507"/>
                </a:lnTo>
                <a:lnTo>
                  <a:pt x="3669068" y="788914"/>
                </a:lnTo>
                <a:lnTo>
                  <a:pt x="2939380" y="788914"/>
                </a:lnTo>
                <a:lnTo>
                  <a:pt x="2939380" y="788913"/>
                </a:lnTo>
                <a:lnTo>
                  <a:pt x="2759038" y="788914"/>
                </a:lnTo>
                <a:lnTo>
                  <a:pt x="2028422" y="788914"/>
                </a:lnTo>
                <a:lnTo>
                  <a:pt x="1237642" y="788914"/>
                </a:lnTo>
                <a:lnTo>
                  <a:pt x="1633032" y="104078"/>
                </a:lnTo>
                <a:lnTo>
                  <a:pt x="1693121" y="1"/>
                </a:lnTo>
                <a:lnTo>
                  <a:pt x="2483901" y="1"/>
                </a:lnTo>
                <a:lnTo>
                  <a:pt x="2849208" y="632733"/>
                </a:lnTo>
                <a:lnTo>
                  <a:pt x="2849209" y="632732"/>
                </a:lnTo>
                <a:lnTo>
                  <a:pt x="2483902" y="1"/>
                </a:lnTo>
                <a:close/>
              </a:path>
            </a:pathLst>
          </a:custGeom>
          <a:solidFill>
            <a:srgbClr val="A2B96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Freeform: Shape 59"/>
          <p:cNvSpPr/>
          <p:nvPr/>
        </p:nvSpPr>
        <p:spPr>
          <a:xfrm rot="18000000">
            <a:off x="3537363" y="3734830"/>
            <a:ext cx="3669522" cy="788914"/>
          </a:xfrm>
          <a:custGeom>
            <a:avLst/>
            <a:gdLst>
              <a:gd name="connsiteX0" fmla="*/ 2035550 w 3669522"/>
              <a:gd name="connsiteY0" fmla="*/ 685672 h 788914"/>
              <a:gd name="connsiteX1" fmla="*/ 1975944 w 3669522"/>
              <a:gd name="connsiteY1" fmla="*/ 788913 h 788914"/>
              <a:gd name="connsiteX2" fmla="*/ 1184198 w 3669522"/>
              <a:gd name="connsiteY2" fmla="*/ 788913 h 788914"/>
              <a:gd name="connsiteX3" fmla="*/ 1184198 w 3669522"/>
              <a:gd name="connsiteY3" fmla="*/ 788912 h 788914"/>
              <a:gd name="connsiteX4" fmla="*/ 455469 w 3669522"/>
              <a:gd name="connsiteY4" fmla="*/ 788912 h 788914"/>
              <a:gd name="connsiteX5" fmla="*/ 260037 w 3669522"/>
              <a:gd name="connsiteY5" fmla="*/ 450407 h 788914"/>
              <a:gd name="connsiteX6" fmla="*/ 455013 w 3669522"/>
              <a:gd name="connsiteY6" fmla="*/ 788110 h 788914"/>
              <a:gd name="connsiteX7" fmla="*/ 260038 w 3669522"/>
              <a:gd name="connsiteY7" fmla="*/ 450408 h 788914"/>
              <a:gd name="connsiteX8" fmla="*/ 0 w 3669522"/>
              <a:gd name="connsiteY8" fmla="*/ 0 h 788914"/>
              <a:gd name="connsiteX9" fmla="*/ 728721 w 3669522"/>
              <a:gd name="connsiteY9" fmla="*/ 0 h 788914"/>
              <a:gd name="connsiteX10" fmla="*/ 910028 w 3669522"/>
              <a:gd name="connsiteY10" fmla="*/ 0 h 788914"/>
              <a:gd name="connsiteX11" fmla="*/ 1639677 w 3669522"/>
              <a:gd name="connsiteY11" fmla="*/ 0 h 788914"/>
              <a:gd name="connsiteX12" fmla="*/ 2431426 w 3669522"/>
              <a:gd name="connsiteY12" fmla="*/ 1 h 788914"/>
              <a:gd name="connsiteX13" fmla="*/ 2035553 w 3669522"/>
              <a:gd name="connsiteY13" fmla="*/ 685673 h 788914"/>
              <a:gd name="connsiteX14" fmla="*/ 1639680 w 3669522"/>
              <a:gd name="connsiteY14" fmla="*/ 1 h 788914"/>
              <a:gd name="connsiteX15" fmla="*/ 3278445 w 3669522"/>
              <a:gd name="connsiteY15" fmla="*/ 110747 h 788914"/>
              <a:gd name="connsiteX16" fmla="*/ 3669522 w 3669522"/>
              <a:gd name="connsiteY16" fmla="*/ 788112 h 788914"/>
              <a:gd name="connsiteX17" fmla="*/ 3669068 w 3669522"/>
              <a:gd name="connsiteY17" fmla="*/ 788914 h 788914"/>
              <a:gd name="connsiteX18" fmla="*/ 2886905 w 3669522"/>
              <a:gd name="connsiteY18" fmla="*/ 788914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69522" h="788914">
                <a:moveTo>
                  <a:pt x="2035550" y="685672"/>
                </a:moveTo>
                <a:lnTo>
                  <a:pt x="1975944" y="788913"/>
                </a:lnTo>
                <a:lnTo>
                  <a:pt x="1184198" y="788913"/>
                </a:lnTo>
                <a:lnTo>
                  <a:pt x="1184198" y="788912"/>
                </a:lnTo>
                <a:lnTo>
                  <a:pt x="455469" y="788912"/>
                </a:lnTo>
                <a:lnTo>
                  <a:pt x="260037" y="450407"/>
                </a:lnTo>
                <a:lnTo>
                  <a:pt x="455013" y="788110"/>
                </a:lnTo>
                <a:lnTo>
                  <a:pt x="260038" y="450408"/>
                </a:lnTo>
                <a:lnTo>
                  <a:pt x="0" y="0"/>
                </a:lnTo>
                <a:lnTo>
                  <a:pt x="728721" y="0"/>
                </a:lnTo>
                <a:lnTo>
                  <a:pt x="910028" y="0"/>
                </a:lnTo>
                <a:lnTo>
                  <a:pt x="1639677" y="0"/>
                </a:lnTo>
                <a:close/>
                <a:moveTo>
                  <a:pt x="2431426" y="1"/>
                </a:moveTo>
                <a:lnTo>
                  <a:pt x="2035553" y="685673"/>
                </a:lnTo>
                <a:lnTo>
                  <a:pt x="1639680" y="1"/>
                </a:lnTo>
                <a:close/>
                <a:moveTo>
                  <a:pt x="3278445" y="110747"/>
                </a:moveTo>
                <a:lnTo>
                  <a:pt x="3669522" y="788112"/>
                </a:lnTo>
                <a:lnTo>
                  <a:pt x="3669068" y="788914"/>
                </a:lnTo>
                <a:lnTo>
                  <a:pt x="2886905" y="788914"/>
                </a:lnTo>
                <a:close/>
              </a:path>
            </a:pathLst>
          </a:custGeom>
          <a:solidFill>
            <a:srgbClr val="EBCB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3489" y="1324708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01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11541" y="2035331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02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40213" y="382491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03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721138" y="4172684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05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438631" y="2400071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06 </a:t>
            </a:r>
            <a:endParaRPr lang="en-US" sz="4000" b="1">
              <a:solidFill>
                <a:schemeClr val="bg1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2345708" y="843602"/>
            <a:ext cx="1442831" cy="998576"/>
            <a:chOff x="553361" y="1660971"/>
            <a:chExt cx="1644228" cy="1137963"/>
          </a:xfrm>
        </p:grpSpPr>
        <p:sp>
          <p:nvSpPr>
            <p:cNvPr id="70" name="TextBox 6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899387" y="1843819"/>
            <a:ext cx="1442831" cy="998576"/>
            <a:chOff x="553361" y="1660971"/>
            <a:chExt cx="1644228" cy="1137963"/>
          </a:xfrm>
        </p:grpSpPr>
        <p:sp>
          <p:nvSpPr>
            <p:cNvPr id="73" name="TextBox 72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355E71"/>
                  </a:solidFill>
                </a:rPr>
                <a:t>Lorem Ipsum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850626" y="3629999"/>
            <a:ext cx="1442831" cy="998576"/>
            <a:chOff x="553361" y="1660971"/>
            <a:chExt cx="1644228" cy="1137963"/>
          </a:xfrm>
        </p:grpSpPr>
        <p:sp>
          <p:nvSpPr>
            <p:cNvPr id="76" name="TextBox 75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70014" y="4009242"/>
            <a:ext cx="1442831" cy="998576"/>
            <a:chOff x="553361" y="1660971"/>
            <a:chExt cx="1644228" cy="1137963"/>
          </a:xfrm>
        </p:grpSpPr>
        <p:sp>
          <p:nvSpPr>
            <p:cNvPr id="79" name="TextBox 78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70014" y="2519229"/>
            <a:ext cx="1442831" cy="998576"/>
            <a:chOff x="553361" y="1660971"/>
            <a:chExt cx="1644228" cy="1137963"/>
          </a:xfrm>
        </p:grpSpPr>
        <p:sp>
          <p:nvSpPr>
            <p:cNvPr id="82" name="TextBox 81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</a:rPr>
                <a:t>Lorem Ipsum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237685" y="488788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04 </a:t>
            </a:r>
            <a:endParaRPr lang="en-US" sz="4000" b="1">
              <a:solidFill>
                <a:schemeClr val="bg1"/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5400076" y="4995155"/>
            <a:ext cx="1442831" cy="998576"/>
            <a:chOff x="553361" y="1660971"/>
            <a:chExt cx="1644228" cy="1137963"/>
          </a:xfrm>
        </p:grpSpPr>
        <p:sp>
          <p:nvSpPr>
            <p:cNvPr id="86" name="TextBox 85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CB38"/>
                  </a:solidFill>
                </a:rPr>
                <a:t>Lorem Ipsum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745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Circular Diagram with Trapezoids</a:t>
            </a:r>
            <a:endParaRPr lang="en-US"/>
          </a:p>
        </p:txBody>
      </p:sp>
      <p:sp>
        <p:nvSpPr>
          <p:cNvPr id="62" name="Freeform: Shape 61"/>
          <p:cNvSpPr/>
          <p:nvPr/>
        </p:nvSpPr>
        <p:spPr>
          <a:xfrm rot="18000000">
            <a:off x="2473051" y="2230706"/>
            <a:ext cx="2517753" cy="3234259"/>
          </a:xfrm>
          <a:custGeom>
            <a:avLst/>
            <a:gdLst>
              <a:gd name="connsiteX0" fmla="*/ 729190 w 2517753"/>
              <a:gd name="connsiteY0" fmla="*/ 2783851 h 3234259"/>
              <a:gd name="connsiteX1" fmla="*/ 469 w 2517753"/>
              <a:gd name="connsiteY1" fmla="*/ 2783851 h 3234259"/>
              <a:gd name="connsiteX2" fmla="*/ 260507 w 2517753"/>
              <a:gd name="connsiteY2" fmla="*/ 3234259 h 3234259"/>
              <a:gd name="connsiteX3" fmla="*/ 0 w 2517753"/>
              <a:gd name="connsiteY3" fmla="*/ 2783056 h 3234259"/>
              <a:gd name="connsiteX4" fmla="*/ 364366 w 2517753"/>
              <a:gd name="connsiteY4" fmla="*/ 2151957 h 3234259"/>
              <a:gd name="connsiteX5" fmla="*/ 1667345 w 2517753"/>
              <a:gd name="connsiteY5" fmla="*/ 1472955 h 3234259"/>
              <a:gd name="connsiteX6" fmla="*/ 1275322 w 2517753"/>
              <a:gd name="connsiteY6" fmla="*/ 2151958 h 3234259"/>
              <a:gd name="connsiteX7" fmla="*/ 883300 w 2517753"/>
              <a:gd name="connsiteY7" fmla="*/ 1472955 h 3234259"/>
              <a:gd name="connsiteX8" fmla="*/ 1607721 w 2517753"/>
              <a:gd name="connsiteY8" fmla="*/ 8 h 3234259"/>
              <a:gd name="connsiteX9" fmla="*/ 1607720 w 2517753"/>
              <a:gd name="connsiteY9" fmla="*/ 8 h 3234259"/>
              <a:gd name="connsiteX10" fmla="*/ 2002646 w 2517753"/>
              <a:gd name="connsiteY10" fmla="*/ 684041 h 3234259"/>
              <a:gd name="connsiteX11" fmla="*/ 2002647 w 2517753"/>
              <a:gd name="connsiteY11" fmla="*/ 684041 h 3234259"/>
              <a:gd name="connsiteX12" fmla="*/ 2517753 w 2517753"/>
              <a:gd name="connsiteY12" fmla="*/ 7 h 3234259"/>
              <a:gd name="connsiteX13" fmla="*/ 2122826 w 2517753"/>
              <a:gd name="connsiteY13" fmla="*/ 684041 h 3234259"/>
              <a:gd name="connsiteX14" fmla="*/ 2122824 w 2517753"/>
              <a:gd name="connsiteY14" fmla="*/ 684041 h 3234259"/>
              <a:gd name="connsiteX15" fmla="*/ 2062736 w 2517753"/>
              <a:gd name="connsiteY15" fmla="*/ 788117 h 3234259"/>
              <a:gd name="connsiteX16" fmla="*/ 2042706 w 2517753"/>
              <a:gd name="connsiteY16" fmla="*/ 753425 h 3234259"/>
              <a:gd name="connsiteX17" fmla="*/ 2062736 w 2517753"/>
              <a:gd name="connsiteY17" fmla="*/ 788118 h 3234259"/>
              <a:gd name="connsiteX18" fmla="*/ 1667346 w 2517753"/>
              <a:gd name="connsiteY18" fmla="*/ 1472953 h 3234259"/>
              <a:gd name="connsiteX19" fmla="*/ 883301 w 2517753"/>
              <a:gd name="connsiteY19" fmla="*/ 1472954 h 3234259"/>
              <a:gd name="connsiteX20" fmla="*/ 819845 w 2517753"/>
              <a:gd name="connsiteY20" fmla="*/ 1363044 h 3234259"/>
              <a:gd name="connsiteX21" fmla="*/ 1211867 w 2517753"/>
              <a:gd name="connsiteY21" fmla="*/ 684041 h 3234259"/>
              <a:gd name="connsiteX22" fmla="*/ 1606798 w 2517753"/>
              <a:gd name="connsiteY22" fmla="*/ 0 h 3234259"/>
              <a:gd name="connsiteX23" fmla="*/ 2098921 w 2517753"/>
              <a:gd name="connsiteY23" fmla="*/ 4 h 3234259"/>
              <a:gd name="connsiteX24" fmla="*/ 2118725 w 2517753"/>
              <a:gd name="connsiteY24" fmla="*/ 4 h 323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7753" h="3234259">
                <a:moveTo>
                  <a:pt x="729190" y="2783851"/>
                </a:moveTo>
                <a:lnTo>
                  <a:pt x="469" y="2783851"/>
                </a:lnTo>
                <a:lnTo>
                  <a:pt x="260507" y="3234259"/>
                </a:lnTo>
                <a:lnTo>
                  <a:pt x="0" y="2783056"/>
                </a:lnTo>
                <a:lnTo>
                  <a:pt x="364366" y="2151957"/>
                </a:lnTo>
                <a:close/>
                <a:moveTo>
                  <a:pt x="1667345" y="1472955"/>
                </a:moveTo>
                <a:lnTo>
                  <a:pt x="1275322" y="2151958"/>
                </a:lnTo>
                <a:lnTo>
                  <a:pt x="883300" y="1472955"/>
                </a:lnTo>
                <a:close/>
                <a:moveTo>
                  <a:pt x="1607721" y="8"/>
                </a:moveTo>
                <a:lnTo>
                  <a:pt x="1607720" y="8"/>
                </a:lnTo>
                <a:lnTo>
                  <a:pt x="2002646" y="684041"/>
                </a:lnTo>
                <a:lnTo>
                  <a:pt x="2002647" y="684041"/>
                </a:lnTo>
                <a:close/>
                <a:moveTo>
                  <a:pt x="2517753" y="7"/>
                </a:moveTo>
                <a:lnTo>
                  <a:pt x="2122826" y="684041"/>
                </a:lnTo>
                <a:lnTo>
                  <a:pt x="2122824" y="684041"/>
                </a:lnTo>
                <a:lnTo>
                  <a:pt x="2062736" y="788117"/>
                </a:lnTo>
                <a:lnTo>
                  <a:pt x="2042706" y="753425"/>
                </a:lnTo>
                <a:lnTo>
                  <a:pt x="2062736" y="788118"/>
                </a:lnTo>
                <a:lnTo>
                  <a:pt x="1667346" y="1472953"/>
                </a:lnTo>
                <a:lnTo>
                  <a:pt x="883301" y="1472954"/>
                </a:lnTo>
                <a:lnTo>
                  <a:pt x="819845" y="1363044"/>
                </a:lnTo>
                <a:lnTo>
                  <a:pt x="1211867" y="684041"/>
                </a:lnTo>
                <a:lnTo>
                  <a:pt x="1606798" y="0"/>
                </a:lnTo>
                <a:lnTo>
                  <a:pt x="2098921" y="4"/>
                </a:lnTo>
                <a:lnTo>
                  <a:pt x="2118725" y="4"/>
                </a:lnTo>
                <a:close/>
              </a:path>
            </a:pathLst>
          </a:custGeom>
          <a:solidFill>
            <a:srgbClr val="C130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Freeform: Shape 60"/>
          <p:cNvSpPr/>
          <p:nvPr/>
        </p:nvSpPr>
        <p:spPr>
          <a:xfrm rot="18000000">
            <a:off x="3332182" y="2735821"/>
            <a:ext cx="2001447" cy="3571965"/>
          </a:xfrm>
          <a:custGeom>
            <a:avLst/>
            <a:gdLst>
              <a:gd name="connsiteX0" fmla="*/ 781421 w 2001447"/>
              <a:gd name="connsiteY0" fmla="*/ 784360 h 3571965"/>
              <a:gd name="connsiteX1" fmla="*/ 419203 w 2001447"/>
              <a:gd name="connsiteY1" fmla="*/ 1411740 h 3571965"/>
              <a:gd name="connsiteX2" fmla="*/ 389399 w 2001447"/>
              <a:gd name="connsiteY2" fmla="*/ 1463362 h 3571965"/>
              <a:gd name="connsiteX3" fmla="*/ 389399 w 2001447"/>
              <a:gd name="connsiteY3" fmla="*/ 1463362 h 3571965"/>
              <a:gd name="connsiteX4" fmla="*/ 389398 w 2001447"/>
              <a:gd name="connsiteY4" fmla="*/ 1463364 h 3571965"/>
              <a:gd name="connsiteX5" fmla="*/ 0 w 2001447"/>
              <a:gd name="connsiteY5" fmla="*/ 788907 h 3571965"/>
              <a:gd name="connsiteX6" fmla="*/ 2626 w 2001447"/>
              <a:gd name="connsiteY6" fmla="*/ 784360 h 3571965"/>
              <a:gd name="connsiteX7" fmla="*/ 2001447 w 2001447"/>
              <a:gd name="connsiteY7" fmla="*/ 2884172 h 3571965"/>
              <a:gd name="connsiteX8" fmla="*/ 1606519 w 2001447"/>
              <a:gd name="connsiteY8" fmla="*/ 3568206 h 3571965"/>
              <a:gd name="connsiteX9" fmla="*/ 1606798 w 2001447"/>
              <a:gd name="connsiteY9" fmla="*/ 3571965 h 3571965"/>
              <a:gd name="connsiteX10" fmla="*/ 1209701 w 2001447"/>
              <a:gd name="connsiteY10" fmla="*/ 2884172 h 3571965"/>
              <a:gd name="connsiteX11" fmla="*/ 455484 w 2001447"/>
              <a:gd name="connsiteY11" fmla="*/ 0 h 3571965"/>
              <a:gd name="connsiteX12" fmla="*/ 844877 w 2001447"/>
              <a:gd name="connsiteY12" fmla="*/ 674449 h 3571965"/>
              <a:gd name="connsiteX13" fmla="*/ 781421 w 2001447"/>
              <a:gd name="connsiteY13" fmla="*/ 784359 h 3571965"/>
              <a:gd name="connsiteX14" fmla="*/ 2626 w 2001447"/>
              <a:gd name="connsiteY14" fmla="*/ 784359 h 3571965"/>
              <a:gd name="connsiteX15" fmla="*/ 908335 w 2001447"/>
              <a:gd name="connsiteY15" fmla="*/ 784358 h 3571965"/>
              <a:gd name="connsiteX16" fmla="*/ 1300357 w 2001447"/>
              <a:gd name="connsiteY16" fmla="*/ 1463361 h 3571965"/>
              <a:gd name="connsiteX17" fmla="*/ 1300356 w 2001447"/>
              <a:gd name="connsiteY17" fmla="*/ 1463363 h 3571965"/>
              <a:gd name="connsiteX18" fmla="*/ 1665181 w 2001447"/>
              <a:gd name="connsiteY18" fmla="*/ 2095258 h 3571965"/>
              <a:gd name="connsiteX19" fmla="*/ 935532 w 2001447"/>
              <a:gd name="connsiteY19" fmla="*/ 2095258 h 3571965"/>
              <a:gd name="connsiteX20" fmla="*/ 935533 w 2001447"/>
              <a:gd name="connsiteY20" fmla="*/ 2095256 h 3571965"/>
              <a:gd name="connsiteX21" fmla="*/ 935533 w 2001447"/>
              <a:gd name="connsiteY21" fmla="*/ 2095256 h 3571965"/>
              <a:gd name="connsiteX22" fmla="*/ 1014831 w 2001447"/>
              <a:gd name="connsiteY22" fmla="*/ 1957908 h 3571965"/>
              <a:gd name="connsiteX23" fmla="*/ 935533 w 2001447"/>
              <a:gd name="connsiteY23" fmla="*/ 2095256 h 3571965"/>
              <a:gd name="connsiteX24" fmla="*/ 754224 w 2001447"/>
              <a:gd name="connsiteY24" fmla="*/ 2095256 h 3571965"/>
              <a:gd name="connsiteX25" fmla="*/ 389399 w 2001447"/>
              <a:gd name="connsiteY25" fmla="*/ 1463362 h 3571965"/>
              <a:gd name="connsiteX26" fmla="*/ 419203 w 2001447"/>
              <a:gd name="connsiteY26" fmla="*/ 1411740 h 3571965"/>
              <a:gd name="connsiteX27" fmla="*/ 781422 w 2001447"/>
              <a:gd name="connsiteY27" fmla="*/ 784359 h 3571965"/>
              <a:gd name="connsiteX28" fmla="*/ 844878 w 2001447"/>
              <a:gd name="connsiteY28" fmla="*/ 674449 h 357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01447" h="3571965">
                <a:moveTo>
                  <a:pt x="781421" y="784360"/>
                </a:moveTo>
                <a:lnTo>
                  <a:pt x="419203" y="1411740"/>
                </a:lnTo>
                <a:lnTo>
                  <a:pt x="389399" y="1463362"/>
                </a:lnTo>
                <a:lnTo>
                  <a:pt x="389399" y="1463362"/>
                </a:lnTo>
                <a:lnTo>
                  <a:pt x="389398" y="1463364"/>
                </a:lnTo>
                <a:lnTo>
                  <a:pt x="0" y="788907"/>
                </a:lnTo>
                <a:lnTo>
                  <a:pt x="2626" y="784360"/>
                </a:lnTo>
                <a:close/>
                <a:moveTo>
                  <a:pt x="2001447" y="2884172"/>
                </a:moveTo>
                <a:lnTo>
                  <a:pt x="1606519" y="3568206"/>
                </a:lnTo>
                <a:lnTo>
                  <a:pt x="1606798" y="3571965"/>
                </a:lnTo>
                <a:lnTo>
                  <a:pt x="1209701" y="2884172"/>
                </a:lnTo>
                <a:close/>
                <a:moveTo>
                  <a:pt x="455484" y="0"/>
                </a:moveTo>
                <a:lnTo>
                  <a:pt x="844877" y="674449"/>
                </a:lnTo>
                <a:lnTo>
                  <a:pt x="781421" y="784359"/>
                </a:lnTo>
                <a:lnTo>
                  <a:pt x="2626" y="784359"/>
                </a:lnTo>
                <a:close/>
                <a:moveTo>
                  <a:pt x="908335" y="784358"/>
                </a:moveTo>
                <a:lnTo>
                  <a:pt x="1300357" y="1463361"/>
                </a:lnTo>
                <a:lnTo>
                  <a:pt x="1300356" y="1463363"/>
                </a:lnTo>
                <a:lnTo>
                  <a:pt x="1665181" y="2095258"/>
                </a:lnTo>
                <a:lnTo>
                  <a:pt x="935532" y="2095258"/>
                </a:lnTo>
                <a:lnTo>
                  <a:pt x="935533" y="2095256"/>
                </a:lnTo>
                <a:lnTo>
                  <a:pt x="935533" y="2095256"/>
                </a:lnTo>
                <a:lnTo>
                  <a:pt x="1014831" y="1957908"/>
                </a:lnTo>
                <a:lnTo>
                  <a:pt x="935533" y="2095256"/>
                </a:lnTo>
                <a:lnTo>
                  <a:pt x="754224" y="2095256"/>
                </a:lnTo>
                <a:lnTo>
                  <a:pt x="389399" y="1463362"/>
                </a:lnTo>
                <a:lnTo>
                  <a:pt x="419203" y="1411740"/>
                </a:lnTo>
                <a:lnTo>
                  <a:pt x="781422" y="784359"/>
                </a:lnTo>
                <a:lnTo>
                  <a:pt x="844878" y="674449"/>
                </a:lnTo>
                <a:close/>
              </a:path>
            </a:pathLst>
          </a:custGeom>
          <a:solidFill>
            <a:srgbClr val="0D95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Freeform: Shape 63"/>
          <p:cNvSpPr/>
          <p:nvPr/>
        </p:nvSpPr>
        <p:spPr>
          <a:xfrm rot="18000000">
            <a:off x="3809471" y="530907"/>
            <a:ext cx="2002647" cy="3571961"/>
          </a:xfrm>
          <a:custGeom>
            <a:avLst/>
            <a:gdLst>
              <a:gd name="connsiteX0" fmla="*/ 790780 w 2002647"/>
              <a:gd name="connsiteY0" fmla="*/ 684040 h 3571961"/>
              <a:gd name="connsiteX1" fmla="*/ 0 w 2002647"/>
              <a:gd name="connsiteY1" fmla="*/ 684040 h 3571961"/>
              <a:gd name="connsiteX2" fmla="*/ 394927 w 2002647"/>
              <a:gd name="connsiteY2" fmla="*/ 6 h 3571961"/>
              <a:gd name="connsiteX3" fmla="*/ 395849 w 2002647"/>
              <a:gd name="connsiteY3" fmla="*/ 0 h 3571961"/>
              <a:gd name="connsiteX4" fmla="*/ 1246259 w 2002647"/>
              <a:gd name="connsiteY4" fmla="*/ 1472951 h 3571961"/>
              <a:gd name="connsiteX5" fmla="*/ 1611567 w 2002647"/>
              <a:gd name="connsiteY5" fmla="*/ 2105683 h 3571961"/>
              <a:gd name="connsiteX6" fmla="*/ 1611566 w 2002647"/>
              <a:gd name="connsiteY6" fmla="*/ 2105684 h 3571961"/>
              <a:gd name="connsiteX7" fmla="*/ 2002647 w 2002647"/>
              <a:gd name="connsiteY7" fmla="*/ 2783054 h 3571961"/>
              <a:gd name="connsiteX8" fmla="*/ 1821115 w 2002647"/>
              <a:gd name="connsiteY8" fmla="*/ 3097472 h 3571961"/>
              <a:gd name="connsiteX9" fmla="*/ 1790669 w 2002647"/>
              <a:gd name="connsiteY9" fmla="*/ 3150206 h 3571961"/>
              <a:gd name="connsiteX10" fmla="*/ 1547164 w 2002647"/>
              <a:gd name="connsiteY10" fmla="*/ 3571961 h 3571961"/>
              <a:gd name="connsiteX11" fmla="*/ 1156087 w 2002647"/>
              <a:gd name="connsiteY11" fmla="*/ 2894597 h 3571961"/>
              <a:gd name="connsiteX12" fmla="*/ 1156088 w 2002647"/>
              <a:gd name="connsiteY12" fmla="*/ 2894596 h 3571961"/>
              <a:gd name="connsiteX13" fmla="*/ 1092149 w 2002647"/>
              <a:gd name="connsiteY13" fmla="*/ 2783850 h 3571961"/>
              <a:gd name="connsiteX14" fmla="*/ 1220027 w 2002647"/>
              <a:gd name="connsiteY14" fmla="*/ 2783850 h 3571961"/>
              <a:gd name="connsiteX15" fmla="*/ 2002180 w 2002647"/>
              <a:gd name="connsiteY15" fmla="*/ 2783850 h 3571961"/>
              <a:gd name="connsiteX16" fmla="*/ 2002181 w 2002647"/>
              <a:gd name="connsiteY16" fmla="*/ 2783850 h 3571961"/>
              <a:gd name="connsiteX17" fmla="*/ 1220026 w 2002647"/>
              <a:gd name="connsiteY17" fmla="*/ 2783849 h 3571961"/>
              <a:gd name="connsiteX18" fmla="*/ 1092149 w 2002647"/>
              <a:gd name="connsiteY18" fmla="*/ 2783849 h 3571961"/>
              <a:gd name="connsiteX19" fmla="*/ 700608 w 2002647"/>
              <a:gd name="connsiteY19" fmla="*/ 2105682 h 3571961"/>
              <a:gd name="connsiteX20" fmla="*/ 700608 w 2002647"/>
              <a:gd name="connsiteY20" fmla="*/ 2105683 h 3571961"/>
              <a:gd name="connsiteX21" fmla="*/ 335300 w 2002647"/>
              <a:gd name="connsiteY21" fmla="*/ 1472952 h 3571961"/>
              <a:gd name="connsiteX22" fmla="*/ 1065916 w 2002647"/>
              <a:gd name="connsiteY22" fmla="*/ 1472952 h 3571961"/>
              <a:gd name="connsiteX23" fmla="*/ 1065916 w 2002647"/>
              <a:gd name="connsiteY23" fmla="*/ 1472951 h 35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02647" h="3571961">
                <a:moveTo>
                  <a:pt x="790780" y="684040"/>
                </a:moveTo>
                <a:lnTo>
                  <a:pt x="0" y="684040"/>
                </a:lnTo>
                <a:lnTo>
                  <a:pt x="394927" y="6"/>
                </a:lnTo>
                <a:lnTo>
                  <a:pt x="395849" y="0"/>
                </a:lnTo>
                <a:close/>
                <a:moveTo>
                  <a:pt x="1246259" y="1472951"/>
                </a:moveTo>
                <a:lnTo>
                  <a:pt x="1611567" y="2105683"/>
                </a:lnTo>
                <a:lnTo>
                  <a:pt x="1611566" y="2105684"/>
                </a:lnTo>
                <a:lnTo>
                  <a:pt x="2002647" y="2783054"/>
                </a:lnTo>
                <a:lnTo>
                  <a:pt x="1821115" y="3097472"/>
                </a:lnTo>
                <a:lnTo>
                  <a:pt x="1790669" y="3150206"/>
                </a:lnTo>
                <a:lnTo>
                  <a:pt x="1547164" y="3571961"/>
                </a:lnTo>
                <a:lnTo>
                  <a:pt x="1156087" y="2894597"/>
                </a:lnTo>
                <a:lnTo>
                  <a:pt x="1156088" y="2894596"/>
                </a:lnTo>
                <a:lnTo>
                  <a:pt x="1092149" y="2783850"/>
                </a:lnTo>
                <a:lnTo>
                  <a:pt x="1220027" y="2783850"/>
                </a:lnTo>
                <a:lnTo>
                  <a:pt x="2002180" y="2783850"/>
                </a:lnTo>
                <a:lnTo>
                  <a:pt x="2002181" y="2783850"/>
                </a:lnTo>
                <a:lnTo>
                  <a:pt x="1220026" y="2783849"/>
                </a:lnTo>
                <a:lnTo>
                  <a:pt x="1092149" y="2783849"/>
                </a:lnTo>
                <a:lnTo>
                  <a:pt x="700608" y="2105682"/>
                </a:lnTo>
                <a:lnTo>
                  <a:pt x="700608" y="2105683"/>
                </a:lnTo>
                <a:lnTo>
                  <a:pt x="335300" y="1472952"/>
                </a:lnTo>
                <a:lnTo>
                  <a:pt x="1065916" y="1472952"/>
                </a:lnTo>
                <a:lnTo>
                  <a:pt x="1065916" y="1472951"/>
                </a:lnTo>
                <a:close/>
              </a:path>
            </a:pathLst>
          </a:custGeom>
          <a:solidFill>
            <a:srgbClr val="355E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Freeform: Shape 58"/>
          <p:cNvSpPr/>
          <p:nvPr/>
        </p:nvSpPr>
        <p:spPr>
          <a:xfrm rot="18000000">
            <a:off x="4344378" y="1710175"/>
            <a:ext cx="2517753" cy="2783850"/>
          </a:xfrm>
          <a:custGeom>
            <a:avLst/>
            <a:gdLst>
              <a:gd name="connsiteX0" fmla="*/ 1241947 w 2517753"/>
              <a:gd name="connsiteY0" fmla="*/ 632729 h 2783850"/>
              <a:gd name="connsiteX1" fmla="*/ 1633487 w 2517753"/>
              <a:gd name="connsiteY1" fmla="*/ 1310896 h 2783850"/>
              <a:gd name="connsiteX2" fmla="*/ 1697426 w 2517753"/>
              <a:gd name="connsiteY2" fmla="*/ 1421642 h 2783850"/>
              <a:gd name="connsiteX3" fmla="*/ 1305886 w 2517753"/>
              <a:gd name="connsiteY3" fmla="*/ 2099809 h 2783850"/>
              <a:gd name="connsiteX4" fmla="*/ 1305885 w 2517753"/>
              <a:gd name="connsiteY4" fmla="*/ 2099809 h 2783850"/>
              <a:gd name="connsiteX5" fmla="*/ 910955 w 2517753"/>
              <a:gd name="connsiteY5" fmla="*/ 2783850 h 2783850"/>
              <a:gd name="connsiteX6" fmla="*/ 909071 w 2517753"/>
              <a:gd name="connsiteY6" fmla="*/ 2783850 h 2783850"/>
              <a:gd name="connsiteX7" fmla="*/ 0 w 2517753"/>
              <a:gd name="connsiteY7" fmla="*/ 2783843 h 2783850"/>
              <a:gd name="connsiteX8" fmla="*/ 394928 w 2517753"/>
              <a:gd name="connsiteY8" fmla="*/ 2099809 h 2783850"/>
              <a:gd name="connsiteX9" fmla="*/ 394929 w 2517753"/>
              <a:gd name="connsiteY9" fmla="*/ 2099809 h 2783850"/>
              <a:gd name="connsiteX10" fmla="*/ 454534 w 2517753"/>
              <a:gd name="connsiteY10" fmla="*/ 1996570 h 2783850"/>
              <a:gd name="connsiteX11" fmla="*/ 514140 w 2517753"/>
              <a:gd name="connsiteY11" fmla="*/ 2099810 h 2783850"/>
              <a:gd name="connsiteX12" fmla="*/ 454534 w 2517753"/>
              <a:gd name="connsiteY12" fmla="*/ 1996568 h 2783850"/>
              <a:gd name="connsiteX13" fmla="*/ 850407 w 2517753"/>
              <a:gd name="connsiteY13" fmla="*/ 1310896 h 2783850"/>
              <a:gd name="connsiteX14" fmla="*/ 2517753 w 2517753"/>
              <a:gd name="connsiteY14" fmla="*/ 796 h 2783850"/>
              <a:gd name="connsiteX15" fmla="*/ 2152904 w 2517753"/>
              <a:gd name="connsiteY15" fmla="*/ 632732 h 2783850"/>
              <a:gd name="connsiteX16" fmla="*/ 1787596 w 2517753"/>
              <a:gd name="connsiteY16" fmla="*/ 0 h 2783850"/>
              <a:gd name="connsiteX17" fmla="*/ 2517284 w 2517753"/>
              <a:gd name="connsiteY17" fmla="*/ 0 h 278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17753" h="2783850">
                <a:moveTo>
                  <a:pt x="1241947" y="632729"/>
                </a:moveTo>
                <a:lnTo>
                  <a:pt x="1633487" y="1310896"/>
                </a:lnTo>
                <a:lnTo>
                  <a:pt x="1697426" y="1421642"/>
                </a:lnTo>
                <a:lnTo>
                  <a:pt x="1305886" y="2099809"/>
                </a:lnTo>
                <a:lnTo>
                  <a:pt x="1305885" y="2099809"/>
                </a:lnTo>
                <a:lnTo>
                  <a:pt x="910955" y="2783850"/>
                </a:lnTo>
                <a:lnTo>
                  <a:pt x="909071" y="2783850"/>
                </a:lnTo>
                <a:lnTo>
                  <a:pt x="0" y="2783843"/>
                </a:lnTo>
                <a:lnTo>
                  <a:pt x="394928" y="2099809"/>
                </a:lnTo>
                <a:lnTo>
                  <a:pt x="394929" y="2099809"/>
                </a:lnTo>
                <a:lnTo>
                  <a:pt x="454534" y="1996570"/>
                </a:lnTo>
                <a:lnTo>
                  <a:pt x="514140" y="2099810"/>
                </a:lnTo>
                <a:lnTo>
                  <a:pt x="454534" y="1996568"/>
                </a:lnTo>
                <a:lnTo>
                  <a:pt x="850407" y="1310896"/>
                </a:lnTo>
                <a:close/>
                <a:moveTo>
                  <a:pt x="2517753" y="796"/>
                </a:moveTo>
                <a:lnTo>
                  <a:pt x="2152904" y="632732"/>
                </a:lnTo>
                <a:lnTo>
                  <a:pt x="1787596" y="0"/>
                </a:lnTo>
                <a:lnTo>
                  <a:pt x="2517284" y="0"/>
                </a:lnTo>
                <a:close/>
              </a:path>
            </a:pathLst>
          </a:custGeom>
          <a:solidFill>
            <a:srgbClr val="F36F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Freeform: Shape 62"/>
          <p:cNvSpPr/>
          <p:nvPr/>
        </p:nvSpPr>
        <p:spPr>
          <a:xfrm rot="18000000">
            <a:off x="1933604" y="2313391"/>
            <a:ext cx="3669068" cy="788914"/>
          </a:xfrm>
          <a:custGeom>
            <a:avLst/>
            <a:gdLst>
              <a:gd name="connsiteX0" fmla="*/ 782163 w 3669068"/>
              <a:gd name="connsiteY0" fmla="*/ 0 h 788914"/>
              <a:gd name="connsiteX1" fmla="*/ 390140 w 3669068"/>
              <a:gd name="connsiteY1" fmla="*/ 679003 h 788914"/>
              <a:gd name="connsiteX2" fmla="*/ 747 w 3669068"/>
              <a:gd name="connsiteY2" fmla="*/ 4554 h 788914"/>
              <a:gd name="connsiteX3" fmla="*/ 0 w 3669068"/>
              <a:gd name="connsiteY3" fmla="*/ 0 h 788914"/>
              <a:gd name="connsiteX4" fmla="*/ 3213598 w 3669068"/>
              <a:gd name="connsiteY4" fmla="*/ 2 h 788914"/>
              <a:gd name="connsiteX5" fmla="*/ 3409031 w 3669068"/>
              <a:gd name="connsiteY5" fmla="*/ 338507 h 788914"/>
              <a:gd name="connsiteX6" fmla="*/ 3214054 w 3669068"/>
              <a:gd name="connsiteY6" fmla="*/ 804 h 788914"/>
              <a:gd name="connsiteX7" fmla="*/ 3214055 w 3669068"/>
              <a:gd name="connsiteY7" fmla="*/ 805 h 788914"/>
              <a:gd name="connsiteX8" fmla="*/ 3409030 w 3669068"/>
              <a:gd name="connsiteY8" fmla="*/ 338507 h 788914"/>
              <a:gd name="connsiteX9" fmla="*/ 3669068 w 3669068"/>
              <a:gd name="connsiteY9" fmla="*/ 788914 h 788914"/>
              <a:gd name="connsiteX10" fmla="*/ 2939380 w 3669068"/>
              <a:gd name="connsiteY10" fmla="*/ 788914 h 788914"/>
              <a:gd name="connsiteX11" fmla="*/ 2939380 w 3669068"/>
              <a:gd name="connsiteY11" fmla="*/ 788913 h 788914"/>
              <a:gd name="connsiteX12" fmla="*/ 2759038 w 3669068"/>
              <a:gd name="connsiteY12" fmla="*/ 788914 h 788914"/>
              <a:gd name="connsiteX13" fmla="*/ 2028422 w 3669068"/>
              <a:gd name="connsiteY13" fmla="*/ 788914 h 788914"/>
              <a:gd name="connsiteX14" fmla="*/ 1237642 w 3669068"/>
              <a:gd name="connsiteY14" fmla="*/ 788914 h 788914"/>
              <a:gd name="connsiteX15" fmla="*/ 1633032 w 3669068"/>
              <a:gd name="connsiteY15" fmla="*/ 104078 h 788914"/>
              <a:gd name="connsiteX16" fmla="*/ 1693121 w 3669068"/>
              <a:gd name="connsiteY16" fmla="*/ 1 h 788914"/>
              <a:gd name="connsiteX17" fmla="*/ 2483901 w 3669068"/>
              <a:gd name="connsiteY17" fmla="*/ 1 h 788914"/>
              <a:gd name="connsiteX18" fmla="*/ 2849208 w 3669068"/>
              <a:gd name="connsiteY18" fmla="*/ 632733 h 788914"/>
              <a:gd name="connsiteX19" fmla="*/ 2849209 w 3669068"/>
              <a:gd name="connsiteY19" fmla="*/ 632732 h 788914"/>
              <a:gd name="connsiteX20" fmla="*/ 2483902 w 3669068"/>
              <a:gd name="connsiteY20" fmla="*/ 1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068" h="788914">
                <a:moveTo>
                  <a:pt x="782163" y="0"/>
                </a:moveTo>
                <a:lnTo>
                  <a:pt x="390140" y="679003"/>
                </a:lnTo>
                <a:lnTo>
                  <a:pt x="747" y="4554"/>
                </a:lnTo>
                <a:lnTo>
                  <a:pt x="0" y="0"/>
                </a:lnTo>
                <a:close/>
                <a:moveTo>
                  <a:pt x="3213598" y="2"/>
                </a:moveTo>
                <a:lnTo>
                  <a:pt x="3409031" y="338507"/>
                </a:lnTo>
                <a:lnTo>
                  <a:pt x="3214054" y="804"/>
                </a:lnTo>
                <a:lnTo>
                  <a:pt x="3214055" y="805"/>
                </a:lnTo>
                <a:lnTo>
                  <a:pt x="3409030" y="338507"/>
                </a:lnTo>
                <a:lnTo>
                  <a:pt x="3669068" y="788914"/>
                </a:lnTo>
                <a:lnTo>
                  <a:pt x="2939380" y="788914"/>
                </a:lnTo>
                <a:lnTo>
                  <a:pt x="2939380" y="788913"/>
                </a:lnTo>
                <a:lnTo>
                  <a:pt x="2759038" y="788914"/>
                </a:lnTo>
                <a:lnTo>
                  <a:pt x="2028422" y="788914"/>
                </a:lnTo>
                <a:lnTo>
                  <a:pt x="1237642" y="788914"/>
                </a:lnTo>
                <a:lnTo>
                  <a:pt x="1633032" y="104078"/>
                </a:lnTo>
                <a:lnTo>
                  <a:pt x="1693121" y="1"/>
                </a:lnTo>
                <a:lnTo>
                  <a:pt x="2483901" y="1"/>
                </a:lnTo>
                <a:lnTo>
                  <a:pt x="2849208" y="632733"/>
                </a:lnTo>
                <a:lnTo>
                  <a:pt x="2849209" y="632732"/>
                </a:lnTo>
                <a:lnTo>
                  <a:pt x="2483902" y="1"/>
                </a:lnTo>
                <a:close/>
              </a:path>
            </a:pathLst>
          </a:custGeom>
          <a:solidFill>
            <a:srgbClr val="A2B96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Freeform: Shape 59"/>
          <p:cNvSpPr/>
          <p:nvPr/>
        </p:nvSpPr>
        <p:spPr>
          <a:xfrm rot="18000000">
            <a:off x="3537363" y="3734830"/>
            <a:ext cx="3669522" cy="788914"/>
          </a:xfrm>
          <a:custGeom>
            <a:avLst/>
            <a:gdLst>
              <a:gd name="connsiteX0" fmla="*/ 2035550 w 3669522"/>
              <a:gd name="connsiteY0" fmla="*/ 685672 h 788914"/>
              <a:gd name="connsiteX1" fmla="*/ 1975944 w 3669522"/>
              <a:gd name="connsiteY1" fmla="*/ 788913 h 788914"/>
              <a:gd name="connsiteX2" fmla="*/ 1184198 w 3669522"/>
              <a:gd name="connsiteY2" fmla="*/ 788913 h 788914"/>
              <a:gd name="connsiteX3" fmla="*/ 1184198 w 3669522"/>
              <a:gd name="connsiteY3" fmla="*/ 788912 h 788914"/>
              <a:gd name="connsiteX4" fmla="*/ 455469 w 3669522"/>
              <a:gd name="connsiteY4" fmla="*/ 788912 h 788914"/>
              <a:gd name="connsiteX5" fmla="*/ 260037 w 3669522"/>
              <a:gd name="connsiteY5" fmla="*/ 450407 h 788914"/>
              <a:gd name="connsiteX6" fmla="*/ 455013 w 3669522"/>
              <a:gd name="connsiteY6" fmla="*/ 788110 h 788914"/>
              <a:gd name="connsiteX7" fmla="*/ 260038 w 3669522"/>
              <a:gd name="connsiteY7" fmla="*/ 450408 h 788914"/>
              <a:gd name="connsiteX8" fmla="*/ 0 w 3669522"/>
              <a:gd name="connsiteY8" fmla="*/ 0 h 788914"/>
              <a:gd name="connsiteX9" fmla="*/ 728721 w 3669522"/>
              <a:gd name="connsiteY9" fmla="*/ 0 h 788914"/>
              <a:gd name="connsiteX10" fmla="*/ 910028 w 3669522"/>
              <a:gd name="connsiteY10" fmla="*/ 0 h 788914"/>
              <a:gd name="connsiteX11" fmla="*/ 1639677 w 3669522"/>
              <a:gd name="connsiteY11" fmla="*/ 0 h 788914"/>
              <a:gd name="connsiteX12" fmla="*/ 2431426 w 3669522"/>
              <a:gd name="connsiteY12" fmla="*/ 1 h 788914"/>
              <a:gd name="connsiteX13" fmla="*/ 2035553 w 3669522"/>
              <a:gd name="connsiteY13" fmla="*/ 685673 h 788914"/>
              <a:gd name="connsiteX14" fmla="*/ 1639680 w 3669522"/>
              <a:gd name="connsiteY14" fmla="*/ 1 h 788914"/>
              <a:gd name="connsiteX15" fmla="*/ 3278445 w 3669522"/>
              <a:gd name="connsiteY15" fmla="*/ 110747 h 788914"/>
              <a:gd name="connsiteX16" fmla="*/ 3669522 w 3669522"/>
              <a:gd name="connsiteY16" fmla="*/ 788112 h 788914"/>
              <a:gd name="connsiteX17" fmla="*/ 3669068 w 3669522"/>
              <a:gd name="connsiteY17" fmla="*/ 788914 h 788914"/>
              <a:gd name="connsiteX18" fmla="*/ 2886905 w 3669522"/>
              <a:gd name="connsiteY18" fmla="*/ 788914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69522" h="788914">
                <a:moveTo>
                  <a:pt x="2035550" y="685672"/>
                </a:moveTo>
                <a:lnTo>
                  <a:pt x="1975944" y="788913"/>
                </a:lnTo>
                <a:lnTo>
                  <a:pt x="1184198" y="788913"/>
                </a:lnTo>
                <a:lnTo>
                  <a:pt x="1184198" y="788912"/>
                </a:lnTo>
                <a:lnTo>
                  <a:pt x="455469" y="788912"/>
                </a:lnTo>
                <a:lnTo>
                  <a:pt x="260037" y="450407"/>
                </a:lnTo>
                <a:lnTo>
                  <a:pt x="455013" y="788110"/>
                </a:lnTo>
                <a:lnTo>
                  <a:pt x="260038" y="450408"/>
                </a:lnTo>
                <a:lnTo>
                  <a:pt x="0" y="0"/>
                </a:lnTo>
                <a:lnTo>
                  <a:pt x="728721" y="0"/>
                </a:lnTo>
                <a:lnTo>
                  <a:pt x="910028" y="0"/>
                </a:lnTo>
                <a:lnTo>
                  <a:pt x="1639677" y="0"/>
                </a:lnTo>
                <a:close/>
                <a:moveTo>
                  <a:pt x="2431426" y="1"/>
                </a:moveTo>
                <a:lnTo>
                  <a:pt x="2035553" y="685673"/>
                </a:lnTo>
                <a:lnTo>
                  <a:pt x="1639680" y="1"/>
                </a:lnTo>
                <a:close/>
                <a:moveTo>
                  <a:pt x="3278445" y="110747"/>
                </a:moveTo>
                <a:lnTo>
                  <a:pt x="3669522" y="788112"/>
                </a:lnTo>
                <a:lnTo>
                  <a:pt x="3669068" y="788914"/>
                </a:lnTo>
                <a:lnTo>
                  <a:pt x="2886905" y="788914"/>
                </a:lnTo>
                <a:close/>
              </a:path>
            </a:pathLst>
          </a:custGeom>
          <a:solidFill>
            <a:srgbClr val="EBCB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93489" y="1324708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01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11541" y="2035331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02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40213" y="382491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03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721138" y="4172684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05 </a:t>
            </a:r>
            <a:endParaRPr lang="en-US" sz="4000" b="1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438631" y="2400071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06 </a:t>
            </a:r>
            <a:endParaRPr lang="en-US" sz="4000" b="1">
              <a:solidFill>
                <a:schemeClr val="bg1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2345708" y="843602"/>
            <a:ext cx="1442831" cy="998576"/>
            <a:chOff x="553361" y="1660971"/>
            <a:chExt cx="1644228" cy="1137963"/>
          </a:xfrm>
        </p:grpSpPr>
        <p:sp>
          <p:nvSpPr>
            <p:cNvPr id="70" name="TextBox 69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</a:rPr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899387" y="1843819"/>
            <a:ext cx="1442831" cy="998576"/>
            <a:chOff x="553361" y="1660971"/>
            <a:chExt cx="1644228" cy="1137963"/>
          </a:xfrm>
        </p:grpSpPr>
        <p:sp>
          <p:nvSpPr>
            <p:cNvPr id="73" name="TextBox 72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355E71"/>
                  </a:solidFill>
                </a:rPr>
                <a:t>Lorem Ipsum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850626" y="3629999"/>
            <a:ext cx="1442831" cy="998576"/>
            <a:chOff x="553361" y="1660971"/>
            <a:chExt cx="1644228" cy="1137963"/>
          </a:xfrm>
        </p:grpSpPr>
        <p:sp>
          <p:nvSpPr>
            <p:cNvPr id="76" name="TextBox 75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70014" y="4009242"/>
            <a:ext cx="1442831" cy="998576"/>
            <a:chOff x="553361" y="1660971"/>
            <a:chExt cx="1644228" cy="1137963"/>
          </a:xfrm>
        </p:grpSpPr>
        <p:sp>
          <p:nvSpPr>
            <p:cNvPr id="79" name="TextBox 78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70014" y="2519229"/>
            <a:ext cx="1442831" cy="998576"/>
            <a:chOff x="553361" y="1660971"/>
            <a:chExt cx="1644228" cy="1137963"/>
          </a:xfrm>
        </p:grpSpPr>
        <p:sp>
          <p:nvSpPr>
            <p:cNvPr id="82" name="TextBox 81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</a:rPr>
                <a:t>Lorem Ipsum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4237685" y="488788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04 </a:t>
            </a:r>
            <a:endParaRPr lang="en-US" sz="4000" b="1">
              <a:solidFill>
                <a:schemeClr val="bg1"/>
              </a:solidFill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5400076" y="4995155"/>
            <a:ext cx="1442831" cy="998576"/>
            <a:chOff x="553361" y="1660971"/>
            <a:chExt cx="1644228" cy="1137963"/>
          </a:xfrm>
        </p:grpSpPr>
        <p:sp>
          <p:nvSpPr>
            <p:cNvPr id="86" name="TextBox 85"/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CB38"/>
                  </a:solidFill>
                </a:rPr>
                <a:t>Lorem Ipsum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65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9748</TotalTime>
  <Words>341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Diagram with Trapezoids</vt:lpstr>
      <vt:lpstr>Circular Diagram with Trapezoids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Diagram with Trapezoids for PowerPoint</dc:title>
  <dc:creator>PresentationGo.com</dc:creator>
  <dc:description>© Copyright PresentationGo.com</dc:description>
  <dcterms:created xsi:type="dcterms:W3CDTF">2014-11-26T05:14:11Z</dcterms:created>
  <dcterms:modified xsi:type="dcterms:W3CDTF">2016-12-14T02:49:27Z</dcterms:modified>
</cp:coreProperties>
</file>