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BDBD"/>
    <a:srgbClr val="BE041C"/>
    <a:srgbClr val="2F6612"/>
    <a:srgbClr val="EFF346"/>
    <a:srgbClr val="24510E"/>
    <a:srgbClr val="388632"/>
    <a:srgbClr val="285E22"/>
    <a:srgbClr val="2D6A2F"/>
    <a:srgbClr val="AA1539"/>
    <a:srgbClr val="285D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5211" autoAdjust="0"/>
  </p:normalViewPr>
  <p:slideViewPr>
    <p:cSldViewPr snapToGrid="0" showGuides="1">
      <p:cViewPr varScale="1">
        <p:scale>
          <a:sx n="79" d="100"/>
          <a:sy n="79" d="100"/>
        </p:scale>
        <p:origin x="114" y="7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 dirty="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97957" y="5982900"/>
            <a:ext cx="379608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4" id="{DEF5D839-626E-466C-90EC-25A79544E651}" vid="{B25D37A1-447C-4E5D-8259-B442604B80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</Words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UK</dc:title>
  <dc:creator>PresentationGO.com; Christophe Barroche</dc:creator>
  <dc:description>© Copyright PresentationGO.com</dc:description>
  <dcterms:created xsi:type="dcterms:W3CDTF">2019-06-20T22:39:48Z</dcterms:created>
  <dcterms:modified xsi:type="dcterms:W3CDTF">2019-06-20T22:40:02Z</dcterms:modified>
  <cp:category>Maps;Flags</cp:category>
</cp:coreProperties>
</file>