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BDBD"/>
    <a:srgbClr val="2A5D10"/>
    <a:srgbClr val="24510E"/>
    <a:srgbClr val="BE041C"/>
    <a:srgbClr val="EFF346"/>
    <a:srgbClr val="388632"/>
    <a:srgbClr val="285E22"/>
    <a:srgbClr val="AA1539"/>
    <a:srgbClr val="2F7239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7358" autoAdjust="0"/>
  </p:normalViewPr>
  <p:slideViewPr>
    <p:cSldViewPr snapToGrid="0" showGuides="1">
      <p:cViewPr varScale="1">
        <p:scale>
          <a:sx n="162" d="100"/>
          <a:sy n="162" d="100"/>
        </p:scale>
        <p:origin x="1800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13000" b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BDBD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445046" y="5982900"/>
            <a:ext cx="425390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1_T_PGO_Flag-United Kingdom-4_3.potx" id="{AB3E4FD0-6D23-41FE-BAF3-F0A348459A92}" vid="{793145A4-CBC5-41F6-973B-CDAC0726FB5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65</Words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UK</dc:title>
  <dc:creator>PresentationGO.com</dc:creator>
  <dc:description>© Copyright PresentationGO.com</dc:description>
  <dcterms:created xsi:type="dcterms:W3CDTF">2019-06-19T04:52:25Z</dcterms:created>
  <dcterms:modified xsi:type="dcterms:W3CDTF">2019-06-19T04:58:29Z</dcterms:modified>
  <cp:category>Maps;Flags</cp:category>
</cp:coreProperties>
</file>