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0D22"/>
    <a:srgbClr val="C3042E"/>
    <a:srgbClr val="C0032D"/>
    <a:srgbClr val="81031E"/>
    <a:srgbClr val="AA1539"/>
    <a:srgbClr val="285D2A"/>
    <a:srgbClr val="4C6EB6"/>
    <a:srgbClr val="E6D33E"/>
    <a:srgbClr val="B32B2E"/>
    <a:srgbClr val="2F72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8" autoAdjust="0"/>
    <p:restoredTop sz="96087" autoAdjust="0"/>
  </p:normalViewPr>
  <p:slideViewPr>
    <p:cSldViewPr snapToGrid="0" showGuides="1">
      <p:cViewPr varScale="1">
        <p:scale>
          <a:sx n="95" d="100"/>
          <a:sy n="95" d="100"/>
        </p:scale>
        <p:origin x="78" y="2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 flipH="1">
            <a:off x="0" y="3884023"/>
            <a:ext cx="12192000" cy="2973977"/>
            <a:chOff x="788988" y="3014663"/>
            <a:chExt cx="7566026" cy="3506788"/>
          </a:xfrm>
        </p:grpSpPr>
        <p:sp>
          <p:nvSpPr>
            <p:cNvPr id="22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CD0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C3042E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: Shape 44"/>
          <p:cNvSpPr>
            <a:spLocks/>
          </p:cNvSpPr>
          <p:nvPr userDrawn="1"/>
        </p:nvSpPr>
        <p:spPr bwMode="auto">
          <a:xfrm>
            <a:off x="0" y="1197941"/>
            <a:ext cx="12192000" cy="1297833"/>
          </a:xfrm>
          <a:custGeom>
            <a:avLst/>
            <a:gdLst>
              <a:gd name="connsiteX0" fmla="*/ 1556552 w 12192000"/>
              <a:gd name="connsiteY0" fmla="*/ 0 h 1297833"/>
              <a:gd name="connsiteX1" fmla="*/ 1835544 w 12192000"/>
              <a:gd name="connsiteY1" fmla="*/ 449 h 1297833"/>
              <a:gd name="connsiteX2" fmla="*/ 2131191 w 12192000"/>
              <a:gd name="connsiteY2" fmla="*/ 9424 h 1297833"/>
              <a:gd name="connsiteX3" fmla="*/ 2442455 w 12192000"/>
              <a:gd name="connsiteY3" fmla="*/ 26926 h 1297833"/>
              <a:gd name="connsiteX4" fmla="*/ 2772455 w 12192000"/>
              <a:gd name="connsiteY4" fmla="*/ 53403 h 1297833"/>
              <a:gd name="connsiteX5" fmla="*/ 3119112 w 12192000"/>
              <a:gd name="connsiteY5" fmla="*/ 89754 h 1297833"/>
              <a:gd name="connsiteX6" fmla="*/ 3484508 w 12192000"/>
              <a:gd name="connsiteY6" fmla="*/ 135977 h 1297833"/>
              <a:gd name="connsiteX7" fmla="*/ 3868642 w 12192000"/>
              <a:gd name="connsiteY7" fmla="*/ 193867 h 1297833"/>
              <a:gd name="connsiteX8" fmla="*/ 4269431 w 12192000"/>
              <a:gd name="connsiteY8" fmla="*/ 263426 h 1297833"/>
              <a:gd name="connsiteX9" fmla="*/ 4691042 w 12192000"/>
              <a:gd name="connsiteY9" fmla="*/ 345102 h 1297833"/>
              <a:gd name="connsiteX10" fmla="*/ 5131390 w 12192000"/>
              <a:gd name="connsiteY10" fmla="*/ 439791 h 1297833"/>
              <a:gd name="connsiteX11" fmla="*/ 5361454 w 12192000"/>
              <a:gd name="connsiteY11" fmla="*/ 493643 h 1297833"/>
              <a:gd name="connsiteX12" fmla="*/ 5610257 w 12192000"/>
              <a:gd name="connsiteY12" fmla="*/ 551534 h 1297833"/>
              <a:gd name="connsiteX13" fmla="*/ 6094327 w 12192000"/>
              <a:gd name="connsiteY13" fmla="*/ 659687 h 1297833"/>
              <a:gd name="connsiteX14" fmla="*/ 6557578 w 12192000"/>
              <a:gd name="connsiteY14" fmla="*/ 756621 h 1297833"/>
              <a:gd name="connsiteX15" fmla="*/ 7002090 w 12192000"/>
              <a:gd name="connsiteY15" fmla="*/ 843233 h 1297833"/>
              <a:gd name="connsiteX16" fmla="*/ 7427865 w 12192000"/>
              <a:gd name="connsiteY16" fmla="*/ 919972 h 1297833"/>
              <a:gd name="connsiteX17" fmla="*/ 7833859 w 12192000"/>
              <a:gd name="connsiteY17" fmla="*/ 986389 h 1297833"/>
              <a:gd name="connsiteX18" fmla="*/ 8224239 w 12192000"/>
              <a:gd name="connsiteY18" fmla="*/ 1044280 h 1297833"/>
              <a:gd name="connsiteX19" fmla="*/ 8596920 w 12192000"/>
              <a:gd name="connsiteY19" fmla="*/ 1092747 h 1297833"/>
              <a:gd name="connsiteX20" fmla="*/ 8953988 w 12192000"/>
              <a:gd name="connsiteY20" fmla="*/ 1132687 h 1297833"/>
              <a:gd name="connsiteX21" fmla="*/ 9292317 w 12192000"/>
              <a:gd name="connsiteY21" fmla="*/ 1164101 h 1297833"/>
              <a:gd name="connsiteX22" fmla="*/ 9618155 w 12192000"/>
              <a:gd name="connsiteY22" fmla="*/ 1187437 h 1297833"/>
              <a:gd name="connsiteX23" fmla="*/ 9927335 w 12192000"/>
              <a:gd name="connsiteY23" fmla="*/ 1203143 h 1297833"/>
              <a:gd name="connsiteX24" fmla="*/ 10221941 w 12192000"/>
              <a:gd name="connsiteY24" fmla="*/ 1211670 h 1297833"/>
              <a:gd name="connsiteX25" fmla="*/ 10501973 w 12192000"/>
              <a:gd name="connsiteY25" fmla="*/ 1213465 h 1297833"/>
              <a:gd name="connsiteX26" fmla="*/ 10769513 w 12192000"/>
              <a:gd name="connsiteY26" fmla="*/ 1208080 h 1297833"/>
              <a:gd name="connsiteX27" fmla="*/ 11024561 w 12192000"/>
              <a:gd name="connsiteY27" fmla="*/ 1196412 h 1297833"/>
              <a:gd name="connsiteX28" fmla="*/ 11265036 w 12192000"/>
              <a:gd name="connsiteY28" fmla="*/ 1179808 h 1297833"/>
              <a:gd name="connsiteX29" fmla="*/ 11496140 w 12192000"/>
              <a:gd name="connsiteY29" fmla="*/ 1156472 h 1297833"/>
              <a:gd name="connsiteX30" fmla="*/ 11714753 w 12192000"/>
              <a:gd name="connsiteY30" fmla="*/ 1128648 h 1297833"/>
              <a:gd name="connsiteX31" fmla="*/ 11921915 w 12192000"/>
              <a:gd name="connsiteY31" fmla="*/ 1095888 h 1297833"/>
              <a:gd name="connsiteX32" fmla="*/ 12119707 w 12192000"/>
              <a:gd name="connsiteY32" fmla="*/ 1058192 h 1297833"/>
              <a:gd name="connsiteX33" fmla="*/ 12192000 w 12192000"/>
              <a:gd name="connsiteY33" fmla="*/ 1042091 h 1297833"/>
              <a:gd name="connsiteX34" fmla="*/ 12192000 w 12192000"/>
              <a:gd name="connsiteY34" fmla="*/ 1193668 h 1297833"/>
              <a:gd name="connsiteX35" fmla="*/ 11995827 w 12192000"/>
              <a:gd name="connsiteY35" fmla="*/ 1222889 h 1297833"/>
              <a:gd name="connsiteX36" fmla="*/ 11785543 w 12192000"/>
              <a:gd name="connsiteY36" fmla="*/ 1248469 h 1297833"/>
              <a:gd name="connsiteX37" fmla="*/ 11563807 w 12192000"/>
              <a:gd name="connsiteY37" fmla="*/ 1268215 h 1297833"/>
              <a:gd name="connsiteX38" fmla="*/ 11328537 w 12192000"/>
              <a:gd name="connsiteY38" fmla="*/ 1283921 h 1297833"/>
              <a:gd name="connsiteX39" fmla="*/ 11082859 w 12192000"/>
              <a:gd name="connsiteY39" fmla="*/ 1293346 h 1297833"/>
              <a:gd name="connsiteX40" fmla="*/ 10823647 w 12192000"/>
              <a:gd name="connsiteY40" fmla="*/ 1297833 h 1297833"/>
              <a:gd name="connsiteX41" fmla="*/ 10550901 w 12192000"/>
              <a:gd name="connsiteY41" fmla="*/ 1296038 h 1297833"/>
              <a:gd name="connsiteX42" fmla="*/ 10263581 w 12192000"/>
              <a:gd name="connsiteY42" fmla="*/ 1287512 h 1297833"/>
              <a:gd name="connsiteX43" fmla="*/ 9964811 w 12192000"/>
              <a:gd name="connsiteY43" fmla="*/ 1272702 h 1297833"/>
              <a:gd name="connsiteX44" fmla="*/ 9649384 w 12192000"/>
              <a:gd name="connsiteY44" fmla="*/ 1250713 h 1297833"/>
              <a:gd name="connsiteX45" fmla="*/ 9319384 w 12192000"/>
              <a:gd name="connsiteY45" fmla="*/ 1221992 h 1297833"/>
              <a:gd name="connsiteX46" fmla="*/ 8974808 w 12192000"/>
              <a:gd name="connsiteY46" fmla="*/ 1184744 h 1297833"/>
              <a:gd name="connsiteX47" fmla="*/ 8613577 w 12192000"/>
              <a:gd name="connsiteY47" fmla="*/ 1139867 h 1297833"/>
              <a:gd name="connsiteX48" fmla="*/ 8235690 w 12192000"/>
              <a:gd name="connsiteY48" fmla="*/ 1087362 h 1297833"/>
              <a:gd name="connsiteX49" fmla="*/ 7843228 w 12192000"/>
              <a:gd name="connsiteY49" fmla="*/ 1025881 h 1297833"/>
              <a:gd name="connsiteX50" fmla="*/ 7433068 w 12192000"/>
              <a:gd name="connsiteY50" fmla="*/ 955424 h 1297833"/>
              <a:gd name="connsiteX51" fmla="*/ 7004171 w 12192000"/>
              <a:gd name="connsiteY51" fmla="*/ 876890 h 1297833"/>
              <a:gd name="connsiteX52" fmla="*/ 6557578 w 12192000"/>
              <a:gd name="connsiteY52" fmla="*/ 788034 h 1297833"/>
              <a:gd name="connsiteX53" fmla="*/ 6092244 w 12192000"/>
              <a:gd name="connsiteY53" fmla="*/ 689306 h 1297833"/>
              <a:gd name="connsiteX54" fmla="*/ 5610257 w 12192000"/>
              <a:gd name="connsiteY54" fmla="*/ 581602 h 1297833"/>
              <a:gd name="connsiteX55" fmla="*/ 5361454 w 12192000"/>
              <a:gd name="connsiteY55" fmla="*/ 522813 h 1297833"/>
              <a:gd name="connsiteX56" fmla="*/ 5131390 w 12192000"/>
              <a:gd name="connsiteY56" fmla="*/ 469410 h 1297833"/>
              <a:gd name="connsiteX57" fmla="*/ 4691042 w 12192000"/>
              <a:gd name="connsiteY57" fmla="*/ 376067 h 1297833"/>
              <a:gd name="connsiteX58" fmla="*/ 4269431 w 12192000"/>
              <a:gd name="connsiteY58" fmla="*/ 296635 h 1297833"/>
              <a:gd name="connsiteX59" fmla="*/ 3868642 w 12192000"/>
              <a:gd name="connsiteY59" fmla="*/ 229769 h 1297833"/>
              <a:gd name="connsiteX60" fmla="*/ 3484508 w 12192000"/>
              <a:gd name="connsiteY60" fmla="*/ 176366 h 1297833"/>
              <a:gd name="connsiteX61" fmla="*/ 3119112 w 12192000"/>
              <a:gd name="connsiteY61" fmla="*/ 135079 h 1297833"/>
              <a:gd name="connsiteX62" fmla="*/ 2772455 w 12192000"/>
              <a:gd name="connsiteY62" fmla="*/ 104563 h 1297833"/>
              <a:gd name="connsiteX63" fmla="*/ 2442455 w 12192000"/>
              <a:gd name="connsiteY63" fmla="*/ 84368 h 1297833"/>
              <a:gd name="connsiteX64" fmla="*/ 2131191 w 12192000"/>
              <a:gd name="connsiteY64" fmla="*/ 74047 h 1297833"/>
              <a:gd name="connsiteX65" fmla="*/ 1835544 w 12192000"/>
              <a:gd name="connsiteY65" fmla="*/ 72700 h 1297833"/>
              <a:gd name="connsiteX66" fmla="*/ 1556552 w 12192000"/>
              <a:gd name="connsiteY66" fmla="*/ 79881 h 1297833"/>
              <a:gd name="connsiteX67" fmla="*/ 1294218 w 12192000"/>
              <a:gd name="connsiteY67" fmla="*/ 94241 h 1297833"/>
              <a:gd name="connsiteX68" fmla="*/ 1047498 w 12192000"/>
              <a:gd name="connsiteY68" fmla="*/ 115333 h 1297833"/>
              <a:gd name="connsiteX69" fmla="*/ 816392 w 12192000"/>
              <a:gd name="connsiteY69" fmla="*/ 142708 h 1297833"/>
              <a:gd name="connsiteX70" fmla="*/ 600903 w 12192000"/>
              <a:gd name="connsiteY70" fmla="*/ 175019 h 1297833"/>
              <a:gd name="connsiteX71" fmla="*/ 399987 w 12192000"/>
              <a:gd name="connsiteY71" fmla="*/ 211818 h 1297833"/>
              <a:gd name="connsiteX72" fmla="*/ 213646 w 12192000"/>
              <a:gd name="connsiteY72" fmla="*/ 252656 h 1297833"/>
              <a:gd name="connsiteX73" fmla="*/ 41879 w 12192000"/>
              <a:gd name="connsiteY73" fmla="*/ 296635 h 1297833"/>
              <a:gd name="connsiteX74" fmla="*/ 0 w 12192000"/>
              <a:gd name="connsiteY74" fmla="*/ 308749 h 1297833"/>
              <a:gd name="connsiteX75" fmla="*/ 0 w 12192000"/>
              <a:gd name="connsiteY75" fmla="*/ 161990 h 1297833"/>
              <a:gd name="connsiteX76" fmla="*/ 41879 w 12192000"/>
              <a:gd name="connsiteY76" fmla="*/ 152132 h 1297833"/>
              <a:gd name="connsiteX77" fmla="*/ 213646 w 12192000"/>
              <a:gd name="connsiteY77" fmla="*/ 118026 h 1297833"/>
              <a:gd name="connsiteX78" fmla="*/ 399987 w 12192000"/>
              <a:gd name="connsiteY78" fmla="*/ 86612 h 1297833"/>
              <a:gd name="connsiteX79" fmla="*/ 600903 w 12192000"/>
              <a:gd name="connsiteY79" fmla="*/ 59237 h 1297833"/>
              <a:gd name="connsiteX80" fmla="*/ 816392 w 12192000"/>
              <a:gd name="connsiteY80" fmla="*/ 35902 h 1297833"/>
              <a:gd name="connsiteX81" fmla="*/ 1047498 w 12192000"/>
              <a:gd name="connsiteY81" fmla="*/ 17951 h 1297833"/>
              <a:gd name="connsiteX82" fmla="*/ 1294218 w 12192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1297833">
                <a:moveTo>
                  <a:pt x="1556552" y="0"/>
                </a:moveTo>
                <a:lnTo>
                  <a:pt x="1835544" y="449"/>
                </a:lnTo>
                <a:lnTo>
                  <a:pt x="2131191" y="9424"/>
                </a:lnTo>
                <a:lnTo>
                  <a:pt x="2442455" y="26926"/>
                </a:lnTo>
                <a:lnTo>
                  <a:pt x="2772455" y="53403"/>
                </a:lnTo>
                <a:lnTo>
                  <a:pt x="3119112" y="89754"/>
                </a:lnTo>
                <a:lnTo>
                  <a:pt x="3484508" y="135977"/>
                </a:lnTo>
                <a:lnTo>
                  <a:pt x="3868642" y="193867"/>
                </a:lnTo>
                <a:lnTo>
                  <a:pt x="4269431" y="263426"/>
                </a:lnTo>
                <a:lnTo>
                  <a:pt x="4691042" y="345102"/>
                </a:lnTo>
                <a:lnTo>
                  <a:pt x="5131390" y="439791"/>
                </a:lnTo>
                <a:lnTo>
                  <a:pt x="5361454" y="493643"/>
                </a:lnTo>
                <a:lnTo>
                  <a:pt x="5610257" y="551534"/>
                </a:lnTo>
                <a:lnTo>
                  <a:pt x="6094327" y="659687"/>
                </a:lnTo>
                <a:lnTo>
                  <a:pt x="6557578" y="756621"/>
                </a:lnTo>
                <a:lnTo>
                  <a:pt x="7002090" y="843233"/>
                </a:lnTo>
                <a:lnTo>
                  <a:pt x="7427865" y="919972"/>
                </a:lnTo>
                <a:lnTo>
                  <a:pt x="7833859" y="986389"/>
                </a:lnTo>
                <a:lnTo>
                  <a:pt x="8224239" y="1044280"/>
                </a:lnTo>
                <a:lnTo>
                  <a:pt x="8596920" y="1092747"/>
                </a:lnTo>
                <a:lnTo>
                  <a:pt x="8953988" y="1132687"/>
                </a:lnTo>
                <a:lnTo>
                  <a:pt x="9292317" y="1164101"/>
                </a:lnTo>
                <a:lnTo>
                  <a:pt x="9618155" y="1187437"/>
                </a:lnTo>
                <a:lnTo>
                  <a:pt x="9927335" y="1203143"/>
                </a:lnTo>
                <a:lnTo>
                  <a:pt x="10221941" y="1211670"/>
                </a:lnTo>
                <a:lnTo>
                  <a:pt x="10501973" y="1213465"/>
                </a:lnTo>
                <a:lnTo>
                  <a:pt x="10769513" y="1208080"/>
                </a:lnTo>
                <a:lnTo>
                  <a:pt x="11024561" y="1196412"/>
                </a:lnTo>
                <a:lnTo>
                  <a:pt x="11265036" y="1179808"/>
                </a:lnTo>
                <a:lnTo>
                  <a:pt x="11496140" y="1156472"/>
                </a:lnTo>
                <a:lnTo>
                  <a:pt x="11714753" y="1128648"/>
                </a:lnTo>
                <a:lnTo>
                  <a:pt x="11921915" y="1095888"/>
                </a:lnTo>
                <a:lnTo>
                  <a:pt x="12119707" y="1058192"/>
                </a:lnTo>
                <a:lnTo>
                  <a:pt x="12192000" y="1042091"/>
                </a:lnTo>
                <a:lnTo>
                  <a:pt x="12192000" y="1193668"/>
                </a:lnTo>
                <a:lnTo>
                  <a:pt x="11995827" y="1222889"/>
                </a:lnTo>
                <a:lnTo>
                  <a:pt x="11785543" y="1248469"/>
                </a:lnTo>
                <a:lnTo>
                  <a:pt x="11563807" y="1268215"/>
                </a:lnTo>
                <a:lnTo>
                  <a:pt x="11328537" y="1283921"/>
                </a:lnTo>
                <a:lnTo>
                  <a:pt x="11082859" y="1293346"/>
                </a:lnTo>
                <a:lnTo>
                  <a:pt x="10823647" y="1297833"/>
                </a:lnTo>
                <a:lnTo>
                  <a:pt x="10550901" y="1296038"/>
                </a:lnTo>
                <a:lnTo>
                  <a:pt x="10263581" y="1287512"/>
                </a:lnTo>
                <a:lnTo>
                  <a:pt x="9964811" y="1272702"/>
                </a:lnTo>
                <a:lnTo>
                  <a:pt x="9649384" y="1250713"/>
                </a:lnTo>
                <a:lnTo>
                  <a:pt x="9319384" y="1221992"/>
                </a:lnTo>
                <a:lnTo>
                  <a:pt x="8974808" y="1184744"/>
                </a:lnTo>
                <a:lnTo>
                  <a:pt x="8613577" y="1139867"/>
                </a:lnTo>
                <a:lnTo>
                  <a:pt x="8235690" y="1087362"/>
                </a:lnTo>
                <a:lnTo>
                  <a:pt x="7843228" y="1025881"/>
                </a:lnTo>
                <a:lnTo>
                  <a:pt x="7433068" y="955424"/>
                </a:lnTo>
                <a:lnTo>
                  <a:pt x="7004171" y="876890"/>
                </a:lnTo>
                <a:lnTo>
                  <a:pt x="6557578" y="788034"/>
                </a:lnTo>
                <a:lnTo>
                  <a:pt x="6092244" y="689306"/>
                </a:lnTo>
                <a:lnTo>
                  <a:pt x="5610257" y="581602"/>
                </a:lnTo>
                <a:lnTo>
                  <a:pt x="5361454" y="522813"/>
                </a:lnTo>
                <a:lnTo>
                  <a:pt x="5131390" y="469410"/>
                </a:lnTo>
                <a:lnTo>
                  <a:pt x="4691042" y="376067"/>
                </a:lnTo>
                <a:lnTo>
                  <a:pt x="4269431" y="296635"/>
                </a:lnTo>
                <a:lnTo>
                  <a:pt x="3868642" y="229769"/>
                </a:lnTo>
                <a:lnTo>
                  <a:pt x="3484508" y="176366"/>
                </a:lnTo>
                <a:lnTo>
                  <a:pt x="3119112" y="135079"/>
                </a:lnTo>
                <a:lnTo>
                  <a:pt x="2772455" y="104563"/>
                </a:lnTo>
                <a:lnTo>
                  <a:pt x="2442455" y="84368"/>
                </a:lnTo>
                <a:lnTo>
                  <a:pt x="2131191" y="74047"/>
                </a:lnTo>
                <a:lnTo>
                  <a:pt x="1835544" y="72700"/>
                </a:lnTo>
                <a:lnTo>
                  <a:pt x="1556552" y="79881"/>
                </a:lnTo>
                <a:lnTo>
                  <a:pt x="1294218" y="94241"/>
                </a:lnTo>
                <a:lnTo>
                  <a:pt x="1047498" y="115333"/>
                </a:lnTo>
                <a:lnTo>
                  <a:pt x="816392" y="142708"/>
                </a:lnTo>
                <a:lnTo>
                  <a:pt x="600903" y="175019"/>
                </a:lnTo>
                <a:lnTo>
                  <a:pt x="399987" y="211818"/>
                </a:lnTo>
                <a:lnTo>
                  <a:pt x="213646" y="252656"/>
                </a:lnTo>
                <a:lnTo>
                  <a:pt x="4187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41879" y="152132"/>
                </a:lnTo>
                <a:lnTo>
                  <a:pt x="213646" y="118026"/>
                </a:lnTo>
                <a:lnTo>
                  <a:pt x="399987" y="86612"/>
                </a:lnTo>
                <a:lnTo>
                  <a:pt x="600903" y="59237"/>
                </a:lnTo>
                <a:lnTo>
                  <a:pt x="816392" y="35902"/>
                </a:lnTo>
                <a:lnTo>
                  <a:pt x="1047498" y="17951"/>
                </a:lnTo>
                <a:lnTo>
                  <a:pt x="1294218" y="583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0" y="5071518"/>
            <a:ext cx="12192000" cy="1786482"/>
            <a:chOff x="0" y="5071518"/>
            <a:chExt cx="9144000" cy="1786482"/>
          </a:xfrm>
        </p:grpSpPr>
        <p:sp>
          <p:nvSpPr>
            <p:cNvPr id="29" name="Freeform 14"/>
            <p:cNvSpPr>
              <a:spLocks/>
            </p:cNvSpPr>
            <p:nvPr userDrawn="1"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15"/>
            <p:cNvSpPr>
              <a:spLocks/>
            </p:cNvSpPr>
            <p:nvPr userDrawn="1"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1" name="Freeform 16"/>
            <p:cNvSpPr>
              <a:spLocks/>
            </p:cNvSpPr>
            <p:nvPr userDrawn="1"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32" name="Freeform 17"/>
            <p:cNvSpPr>
              <a:spLocks/>
            </p:cNvSpPr>
            <p:nvPr userDrawn="1"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 18"/>
            <p:cNvSpPr>
              <a:spLocks/>
            </p:cNvSpPr>
            <p:nvPr userDrawn="1"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D0D2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4" name="Freeform 19"/>
            <p:cNvSpPr>
              <a:spLocks/>
            </p:cNvSpPr>
            <p:nvPr userDrawn="1"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D0D2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7_T_PGO_Flag-Canada-Template-16_9" id="{0EF530D9-62A2-4E20-A616-49A2EF366144}" vid="{07CD9E9A-E768-4FE6-958C-A6BC2FB5386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</TotalTime>
  <Words>60</Words>
  <PresentationFormat>Widescreen</PresentationFormat>
  <Paragraphs>16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Canada</dc:title>
  <dc:creator>PresentationGo.com</dc:creator>
  <dc:description>© Copyright PresentationGo.com</dc:description>
  <dcterms:created xsi:type="dcterms:W3CDTF">2016-02-02T02:02:03Z</dcterms:created>
  <dcterms:modified xsi:type="dcterms:W3CDTF">2017-05-19T21:11:56Z</dcterms:modified>
  <cp:category>Flags</cp:category>
</cp:coreProperties>
</file>