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031E"/>
    <a:srgbClr val="2F7239"/>
    <a:srgbClr val="991E30"/>
    <a:srgbClr val="C3042E"/>
    <a:srgbClr val="C7C7C7"/>
    <a:srgbClr val="AA1539"/>
    <a:srgbClr val="4C6EB6"/>
    <a:srgbClr val="E6D33E"/>
    <a:srgbClr val="B32B2E"/>
    <a:srgbClr val="DCA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7" autoAdjust="0"/>
    <p:restoredTop sz="96087" autoAdjust="0"/>
  </p:normalViewPr>
  <p:slideViewPr>
    <p:cSldViewPr snapToGrid="0" showGuides="1">
      <p:cViewPr varScale="1">
        <p:scale>
          <a:sx n="106" d="100"/>
          <a:sy n="106" d="100"/>
        </p:scale>
        <p:origin x="117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991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/>
          <p:cNvSpPr>
            <a:spLocks/>
          </p:cNvSpPr>
          <p:nvPr userDrawn="1"/>
        </p:nvSpPr>
        <p:spPr bwMode="auto">
          <a:xfrm>
            <a:off x="-1" y="1087015"/>
            <a:ext cx="9144001" cy="1253898"/>
          </a:xfrm>
          <a:custGeom>
            <a:avLst/>
            <a:gdLst>
              <a:gd name="connsiteX0" fmla="*/ 1468078 w 9144001"/>
              <a:gd name="connsiteY0" fmla="*/ 0 h 1253898"/>
              <a:gd name="connsiteX1" fmla="*/ 1731213 w 9144001"/>
              <a:gd name="connsiteY1" fmla="*/ 449 h 1253898"/>
              <a:gd name="connsiteX2" fmla="*/ 2010055 w 9144001"/>
              <a:gd name="connsiteY2" fmla="*/ 9424 h 1253898"/>
              <a:gd name="connsiteX3" fmla="*/ 2303627 w 9144001"/>
              <a:gd name="connsiteY3" fmla="*/ 26926 h 1253898"/>
              <a:gd name="connsiteX4" fmla="*/ 2614870 w 9144001"/>
              <a:gd name="connsiteY4" fmla="*/ 53403 h 1253898"/>
              <a:gd name="connsiteX5" fmla="*/ 2941823 w 9144001"/>
              <a:gd name="connsiteY5" fmla="*/ 89754 h 1253898"/>
              <a:gd name="connsiteX6" fmla="*/ 3286450 w 9144001"/>
              <a:gd name="connsiteY6" fmla="*/ 135977 h 1253898"/>
              <a:gd name="connsiteX7" fmla="*/ 3648749 w 9144001"/>
              <a:gd name="connsiteY7" fmla="*/ 193867 h 1253898"/>
              <a:gd name="connsiteX8" fmla="*/ 4026758 w 9144001"/>
              <a:gd name="connsiteY8" fmla="*/ 263426 h 1253898"/>
              <a:gd name="connsiteX9" fmla="*/ 4424404 w 9144001"/>
              <a:gd name="connsiteY9" fmla="*/ 345102 h 1253898"/>
              <a:gd name="connsiteX10" fmla="*/ 4839724 w 9144001"/>
              <a:gd name="connsiteY10" fmla="*/ 439791 h 1253898"/>
              <a:gd name="connsiteX11" fmla="*/ 5056711 w 9144001"/>
              <a:gd name="connsiteY11" fmla="*/ 493643 h 1253898"/>
              <a:gd name="connsiteX12" fmla="*/ 5291371 w 9144001"/>
              <a:gd name="connsiteY12" fmla="*/ 551534 h 1253898"/>
              <a:gd name="connsiteX13" fmla="*/ 5747928 w 9144001"/>
              <a:gd name="connsiteY13" fmla="*/ 659687 h 1253898"/>
              <a:gd name="connsiteX14" fmla="*/ 6184848 w 9144001"/>
              <a:gd name="connsiteY14" fmla="*/ 756621 h 1253898"/>
              <a:gd name="connsiteX15" fmla="*/ 6604093 w 9144001"/>
              <a:gd name="connsiteY15" fmla="*/ 843233 h 1253898"/>
              <a:gd name="connsiteX16" fmla="*/ 7005667 w 9144001"/>
              <a:gd name="connsiteY16" fmla="*/ 919972 h 1253898"/>
              <a:gd name="connsiteX17" fmla="*/ 7388585 w 9144001"/>
              <a:gd name="connsiteY17" fmla="*/ 986389 h 1253898"/>
              <a:gd name="connsiteX18" fmla="*/ 7756776 w 9144001"/>
              <a:gd name="connsiteY18" fmla="*/ 1044280 h 1253898"/>
              <a:gd name="connsiteX19" fmla="*/ 8108274 w 9144001"/>
              <a:gd name="connsiteY19" fmla="*/ 1092747 h 1253898"/>
              <a:gd name="connsiteX20" fmla="*/ 8445046 w 9144001"/>
              <a:gd name="connsiteY20" fmla="*/ 1132687 h 1253898"/>
              <a:gd name="connsiteX21" fmla="*/ 8764145 w 9144001"/>
              <a:gd name="connsiteY21" fmla="*/ 1164101 h 1253898"/>
              <a:gd name="connsiteX22" fmla="*/ 9071462 w 9144001"/>
              <a:gd name="connsiteY22" fmla="*/ 1187437 h 1253898"/>
              <a:gd name="connsiteX23" fmla="*/ 9144001 w 9144001"/>
              <a:gd name="connsiteY23" fmla="*/ 1191344 h 1253898"/>
              <a:gd name="connsiteX24" fmla="*/ 9144001 w 9144001"/>
              <a:gd name="connsiteY24" fmla="*/ 1253898 h 1253898"/>
              <a:gd name="connsiteX25" fmla="*/ 9100916 w 9144001"/>
              <a:gd name="connsiteY25" fmla="*/ 1250713 h 1253898"/>
              <a:gd name="connsiteX26" fmla="*/ 8789673 w 9144001"/>
              <a:gd name="connsiteY26" fmla="*/ 1221992 h 1253898"/>
              <a:gd name="connsiteX27" fmla="*/ 8464683 w 9144001"/>
              <a:gd name="connsiteY27" fmla="*/ 1184744 h 1253898"/>
              <a:gd name="connsiteX28" fmla="*/ 8123985 w 9144001"/>
              <a:gd name="connsiteY28" fmla="*/ 1139867 h 1253898"/>
              <a:gd name="connsiteX29" fmla="*/ 7767576 w 9144001"/>
              <a:gd name="connsiteY29" fmla="*/ 1087362 h 1253898"/>
              <a:gd name="connsiteX30" fmla="*/ 7397422 w 9144001"/>
              <a:gd name="connsiteY30" fmla="*/ 1025881 h 1253898"/>
              <a:gd name="connsiteX31" fmla="*/ 7010575 w 9144001"/>
              <a:gd name="connsiteY31" fmla="*/ 955424 h 1253898"/>
              <a:gd name="connsiteX32" fmla="*/ 6606056 w 9144001"/>
              <a:gd name="connsiteY32" fmla="*/ 876890 h 1253898"/>
              <a:gd name="connsiteX33" fmla="*/ 6184848 w 9144001"/>
              <a:gd name="connsiteY33" fmla="*/ 788034 h 1253898"/>
              <a:gd name="connsiteX34" fmla="*/ 5745963 w 9144001"/>
              <a:gd name="connsiteY34" fmla="*/ 689306 h 1253898"/>
              <a:gd name="connsiteX35" fmla="*/ 5291371 w 9144001"/>
              <a:gd name="connsiteY35" fmla="*/ 581602 h 1253898"/>
              <a:gd name="connsiteX36" fmla="*/ 5056711 w 9144001"/>
              <a:gd name="connsiteY36" fmla="*/ 522813 h 1253898"/>
              <a:gd name="connsiteX37" fmla="*/ 4839724 w 9144001"/>
              <a:gd name="connsiteY37" fmla="*/ 469410 h 1253898"/>
              <a:gd name="connsiteX38" fmla="*/ 4424404 w 9144001"/>
              <a:gd name="connsiteY38" fmla="*/ 376067 h 1253898"/>
              <a:gd name="connsiteX39" fmla="*/ 4026758 w 9144001"/>
              <a:gd name="connsiteY39" fmla="*/ 296635 h 1253898"/>
              <a:gd name="connsiteX40" fmla="*/ 3648749 w 9144001"/>
              <a:gd name="connsiteY40" fmla="*/ 229769 h 1253898"/>
              <a:gd name="connsiteX41" fmla="*/ 3286450 w 9144001"/>
              <a:gd name="connsiteY41" fmla="*/ 176366 h 1253898"/>
              <a:gd name="connsiteX42" fmla="*/ 2941823 w 9144001"/>
              <a:gd name="connsiteY42" fmla="*/ 135079 h 1253898"/>
              <a:gd name="connsiteX43" fmla="*/ 2614870 w 9144001"/>
              <a:gd name="connsiteY43" fmla="*/ 104563 h 1253898"/>
              <a:gd name="connsiteX44" fmla="*/ 2303627 w 9144001"/>
              <a:gd name="connsiteY44" fmla="*/ 84368 h 1253898"/>
              <a:gd name="connsiteX45" fmla="*/ 2010055 w 9144001"/>
              <a:gd name="connsiteY45" fmla="*/ 74047 h 1253898"/>
              <a:gd name="connsiteX46" fmla="*/ 1731213 w 9144001"/>
              <a:gd name="connsiteY46" fmla="*/ 72700 h 1253898"/>
              <a:gd name="connsiteX47" fmla="*/ 1468078 w 9144001"/>
              <a:gd name="connsiteY47" fmla="*/ 79881 h 1253898"/>
              <a:gd name="connsiteX48" fmla="*/ 1220655 w 9144001"/>
              <a:gd name="connsiteY48" fmla="*/ 94241 h 1253898"/>
              <a:gd name="connsiteX49" fmla="*/ 987958 w 9144001"/>
              <a:gd name="connsiteY49" fmla="*/ 115333 h 1253898"/>
              <a:gd name="connsiteX50" fmla="*/ 769989 w 9144001"/>
              <a:gd name="connsiteY50" fmla="*/ 142708 h 1253898"/>
              <a:gd name="connsiteX51" fmla="*/ 566748 w 9144001"/>
              <a:gd name="connsiteY51" fmla="*/ 175019 h 1253898"/>
              <a:gd name="connsiteX52" fmla="*/ 377252 w 9144001"/>
              <a:gd name="connsiteY52" fmla="*/ 211818 h 1253898"/>
              <a:gd name="connsiteX53" fmla="*/ 201502 w 9144001"/>
              <a:gd name="connsiteY53" fmla="*/ 252656 h 1253898"/>
              <a:gd name="connsiteX54" fmla="*/ 39498 w 9144001"/>
              <a:gd name="connsiteY54" fmla="*/ 296635 h 1253898"/>
              <a:gd name="connsiteX55" fmla="*/ 0 w 9144001"/>
              <a:gd name="connsiteY55" fmla="*/ 308749 h 1253898"/>
              <a:gd name="connsiteX56" fmla="*/ 0 w 9144001"/>
              <a:gd name="connsiteY56" fmla="*/ 161990 h 1253898"/>
              <a:gd name="connsiteX57" fmla="*/ 39498 w 9144001"/>
              <a:gd name="connsiteY57" fmla="*/ 152132 h 1253898"/>
              <a:gd name="connsiteX58" fmla="*/ 201502 w 9144001"/>
              <a:gd name="connsiteY58" fmla="*/ 118026 h 1253898"/>
              <a:gd name="connsiteX59" fmla="*/ 377252 w 9144001"/>
              <a:gd name="connsiteY59" fmla="*/ 86612 h 1253898"/>
              <a:gd name="connsiteX60" fmla="*/ 566748 w 9144001"/>
              <a:gd name="connsiteY60" fmla="*/ 59237 h 1253898"/>
              <a:gd name="connsiteX61" fmla="*/ 769989 w 9144001"/>
              <a:gd name="connsiteY61" fmla="*/ 35902 h 1253898"/>
              <a:gd name="connsiteX62" fmla="*/ 987958 w 9144001"/>
              <a:gd name="connsiteY62" fmla="*/ 17951 h 1253898"/>
              <a:gd name="connsiteX63" fmla="*/ 1220655 w 9144001"/>
              <a:gd name="connsiteY63" fmla="*/ 5834 h 125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9144001" h="1253898">
                <a:moveTo>
                  <a:pt x="1468078" y="0"/>
                </a:moveTo>
                <a:lnTo>
                  <a:pt x="1731213" y="449"/>
                </a:lnTo>
                <a:lnTo>
                  <a:pt x="2010055" y="9424"/>
                </a:lnTo>
                <a:lnTo>
                  <a:pt x="2303627" y="26926"/>
                </a:lnTo>
                <a:lnTo>
                  <a:pt x="2614870" y="53403"/>
                </a:lnTo>
                <a:lnTo>
                  <a:pt x="2941823" y="89754"/>
                </a:lnTo>
                <a:lnTo>
                  <a:pt x="3286450" y="135977"/>
                </a:lnTo>
                <a:lnTo>
                  <a:pt x="3648749" y="193867"/>
                </a:lnTo>
                <a:lnTo>
                  <a:pt x="4026758" y="263426"/>
                </a:lnTo>
                <a:lnTo>
                  <a:pt x="4424404" y="345102"/>
                </a:lnTo>
                <a:lnTo>
                  <a:pt x="4839724" y="439791"/>
                </a:lnTo>
                <a:lnTo>
                  <a:pt x="5056711" y="493643"/>
                </a:lnTo>
                <a:lnTo>
                  <a:pt x="5291371" y="551534"/>
                </a:lnTo>
                <a:lnTo>
                  <a:pt x="5747928" y="659687"/>
                </a:lnTo>
                <a:lnTo>
                  <a:pt x="6184848" y="756621"/>
                </a:lnTo>
                <a:lnTo>
                  <a:pt x="6604093" y="843233"/>
                </a:lnTo>
                <a:lnTo>
                  <a:pt x="7005667" y="919972"/>
                </a:lnTo>
                <a:lnTo>
                  <a:pt x="7388585" y="986389"/>
                </a:lnTo>
                <a:lnTo>
                  <a:pt x="7756776" y="1044280"/>
                </a:lnTo>
                <a:lnTo>
                  <a:pt x="8108274" y="1092747"/>
                </a:lnTo>
                <a:lnTo>
                  <a:pt x="8445046" y="1132687"/>
                </a:lnTo>
                <a:lnTo>
                  <a:pt x="8764145" y="1164101"/>
                </a:lnTo>
                <a:lnTo>
                  <a:pt x="9071462" y="1187437"/>
                </a:lnTo>
                <a:lnTo>
                  <a:pt x="9144001" y="1191344"/>
                </a:lnTo>
                <a:lnTo>
                  <a:pt x="9144001" y="1253898"/>
                </a:lnTo>
                <a:lnTo>
                  <a:pt x="9100916" y="1250713"/>
                </a:lnTo>
                <a:lnTo>
                  <a:pt x="8789673" y="1221992"/>
                </a:lnTo>
                <a:lnTo>
                  <a:pt x="8464683" y="1184744"/>
                </a:lnTo>
                <a:lnTo>
                  <a:pt x="8123985" y="1139867"/>
                </a:lnTo>
                <a:lnTo>
                  <a:pt x="7767576" y="1087362"/>
                </a:lnTo>
                <a:lnTo>
                  <a:pt x="7397422" y="1025881"/>
                </a:lnTo>
                <a:lnTo>
                  <a:pt x="7010575" y="955424"/>
                </a:lnTo>
                <a:lnTo>
                  <a:pt x="6606056" y="876890"/>
                </a:lnTo>
                <a:lnTo>
                  <a:pt x="6184848" y="788034"/>
                </a:lnTo>
                <a:lnTo>
                  <a:pt x="5745963" y="689306"/>
                </a:lnTo>
                <a:lnTo>
                  <a:pt x="5291371" y="581602"/>
                </a:lnTo>
                <a:lnTo>
                  <a:pt x="5056711" y="522813"/>
                </a:lnTo>
                <a:lnTo>
                  <a:pt x="4839724" y="469410"/>
                </a:lnTo>
                <a:lnTo>
                  <a:pt x="4424404" y="376067"/>
                </a:lnTo>
                <a:lnTo>
                  <a:pt x="4026758" y="296635"/>
                </a:lnTo>
                <a:lnTo>
                  <a:pt x="3648749" y="229769"/>
                </a:lnTo>
                <a:lnTo>
                  <a:pt x="3286450" y="176366"/>
                </a:lnTo>
                <a:lnTo>
                  <a:pt x="2941823" y="135079"/>
                </a:lnTo>
                <a:lnTo>
                  <a:pt x="2614870" y="104563"/>
                </a:lnTo>
                <a:lnTo>
                  <a:pt x="2303627" y="84368"/>
                </a:lnTo>
                <a:lnTo>
                  <a:pt x="2010055" y="74047"/>
                </a:lnTo>
                <a:lnTo>
                  <a:pt x="1731213" y="72700"/>
                </a:lnTo>
                <a:lnTo>
                  <a:pt x="1468078" y="79881"/>
                </a:lnTo>
                <a:lnTo>
                  <a:pt x="1220655" y="94241"/>
                </a:lnTo>
                <a:lnTo>
                  <a:pt x="987958" y="115333"/>
                </a:lnTo>
                <a:lnTo>
                  <a:pt x="769989" y="142708"/>
                </a:lnTo>
                <a:lnTo>
                  <a:pt x="566748" y="175019"/>
                </a:lnTo>
                <a:lnTo>
                  <a:pt x="377252" y="211818"/>
                </a:lnTo>
                <a:lnTo>
                  <a:pt x="201502" y="252656"/>
                </a:lnTo>
                <a:lnTo>
                  <a:pt x="39498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9498" y="152132"/>
                </a:lnTo>
                <a:lnTo>
                  <a:pt x="201502" y="118026"/>
                </a:lnTo>
                <a:lnTo>
                  <a:pt x="377252" y="86612"/>
                </a:lnTo>
                <a:lnTo>
                  <a:pt x="566748" y="59237"/>
                </a:lnTo>
                <a:lnTo>
                  <a:pt x="769989" y="35902"/>
                </a:lnTo>
                <a:lnTo>
                  <a:pt x="987958" y="17951"/>
                </a:lnTo>
                <a:lnTo>
                  <a:pt x="1220655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8_T_PGO_Flag-Morocco-Template-4_3" id="{0AEB5826-6C61-4212-BEF7-876D150DA45B}" vid="{F47371EC-E7B1-4141-BFC7-C60C07E8C4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</TotalTime>
  <Words>57</Words>
  <PresentationFormat>On-screen Show (4:3)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Morocco</dc:title>
  <dc:creator>PresentationGo.com</dc:creator>
  <dc:description>© Copyright PresentationGo.com</dc:description>
  <dcterms:created xsi:type="dcterms:W3CDTF">2016-02-02T02:02:03Z</dcterms:created>
  <dcterms:modified xsi:type="dcterms:W3CDTF">2017-05-19T22:25:31Z</dcterms:modified>
  <cp:category>Flags</cp:category>
</cp:coreProperties>
</file>