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8632"/>
    <a:srgbClr val="285E22"/>
    <a:srgbClr val="AA1539"/>
    <a:srgbClr val="2F7239"/>
    <a:srgbClr val="4C6EB6"/>
    <a:srgbClr val="E6D33E"/>
    <a:srgbClr val="B32B2E"/>
    <a:srgbClr val="DCA025"/>
    <a:srgbClr val="1C1F1C"/>
    <a:srgbClr val="231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662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85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388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85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88632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285E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38863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285E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1_T_PGO_Flag-Saudi-Arabia-Template-4_3" id="{DADE1334-3ED4-4DD1-8087-E5881AEDCDDA}" vid="{6394DD11-F16F-4588-9268-6B82C74B1BF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63</Words>
  <PresentationFormat>On-screen Show (4:3)</PresentationFormat>
  <Paragraphs>17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Saudi Arabia</dc:title>
  <dc:creator>PresentationGO.com</dc:creator>
  <dc:description>© Copyright PresentationGO.com</dc:description>
  <dcterms:created xsi:type="dcterms:W3CDTF">2016-02-02T02:02:03Z</dcterms:created>
  <dcterms:modified xsi:type="dcterms:W3CDTF">2018-04-14T20:13:01Z</dcterms:modified>
  <cp:category>Maps;Flags</cp:category>
</cp:coreProperties>
</file>