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041C"/>
    <a:srgbClr val="2F6612"/>
    <a:srgbClr val="EFF346"/>
    <a:srgbClr val="24510E"/>
    <a:srgbClr val="388632"/>
    <a:srgbClr val="285E22"/>
    <a:srgbClr val="2D6A2F"/>
    <a:srgbClr val="AA1539"/>
    <a:srgbClr val="285D2A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5706" autoAdjust="0"/>
  </p:normalViewPr>
  <p:slideViewPr>
    <p:cSldViewPr snapToGrid="0" showGuides="1">
      <p:cViewPr varScale="1">
        <p:scale>
          <a:sx n="153" d="100"/>
          <a:sy n="153" d="100"/>
        </p:scale>
        <p:origin x="840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l="-7000" t="-34000" r="-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E04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65186" y="5982900"/>
            <a:ext cx="3861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6FB1A57A-4B28-405E-AE86-78B0E4B4AA5B}" vid="{F458F8FF-DD5F-4305-8A81-F19EBA4D4F7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Peru</dc:title>
  <dc:creator>PresentationGO.com</dc:creator>
  <dc:description>© Copyright PresentationGO.com</dc:description>
  <dcterms:created xsi:type="dcterms:W3CDTF">2019-06-21T18:00:22Z</dcterms:created>
  <dcterms:modified xsi:type="dcterms:W3CDTF">2019-06-21T18:01:02Z</dcterms:modified>
  <cp:category>Maps;Flags</cp:category>
</cp:coreProperties>
</file>