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E041C"/>
    <a:srgbClr val="2A5D10"/>
    <a:srgbClr val="24510E"/>
    <a:srgbClr val="EFF346"/>
    <a:srgbClr val="388632"/>
    <a:srgbClr val="285E22"/>
    <a:srgbClr val="AA1539"/>
    <a:srgbClr val="2F7239"/>
    <a:srgbClr val="4C6EB6"/>
    <a:srgbClr val="E6D3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80" autoAdjust="0"/>
    <p:restoredTop sz="93914" autoAdjust="0"/>
  </p:normalViewPr>
  <p:slideViewPr>
    <p:cSldViewPr snapToGrid="0" showGuides="1">
      <p:cViewPr varScale="1">
        <p:scale>
          <a:sx n="152" d="100"/>
          <a:sy n="152" d="100"/>
        </p:scale>
        <p:origin x="2010" y="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6/21/2019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11000" b="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BE0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BE04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BE041C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9144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9144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BE041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7094292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9144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BE041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4263906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4256880" y="5842947"/>
            <a:ext cx="488712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424030" y="5982900"/>
            <a:ext cx="429593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3929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3" name="TextBox 12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4" name="TextBox 13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5" name="Picture 14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6" name="Rectangle 15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6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E70515BD-0EA6-40C2-A8EF-E80E4823CAB4}" vid="{37A2A739-9C19-4081-A99D-A77CABA6A49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66</Words>
  <PresentationFormat>On-screen Show (4:3)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Peru</dc:title>
  <dc:creator>PresentationGO.com</dc:creator>
  <dc:description>© Copyright PresentationGO.com</dc:description>
  <dcterms:created xsi:type="dcterms:W3CDTF">2019-06-21T17:59:25Z</dcterms:created>
  <dcterms:modified xsi:type="dcterms:W3CDTF">2019-06-21T18:00:17Z</dcterms:modified>
  <cp:category>Maps;Flags</cp:category>
</cp:coreProperties>
</file>