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2C95"/>
    <a:srgbClr val="E9C93A"/>
    <a:srgbClr val="900323"/>
    <a:srgbClr val="388632"/>
    <a:srgbClr val="285E22"/>
    <a:srgbClr val="AA1539"/>
    <a:srgbClr val="2F7239"/>
    <a:srgbClr val="4C6EB6"/>
    <a:srgbClr val="E6D33E"/>
    <a:srgbClr val="B32B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7" autoAdjust="0"/>
    <p:restoredTop sz="96087" autoAdjust="0"/>
  </p:normalViewPr>
  <p:slideViewPr>
    <p:cSldViewPr snapToGrid="0" showGuides="1">
      <p:cViewPr varScale="1">
        <p:scale>
          <a:sx n="106" d="100"/>
          <a:sy n="106" d="100"/>
        </p:scale>
        <p:origin x="1662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E9C9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232C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900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232C95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E9C93A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90032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90032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232C9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44_T_PGO_Flag-Malaysia-Template-4_3" id="{69BB8D49-F101-43A1-B2A2-3E7B30275211}" vid="{7A645F48-D740-43DF-8DAD-46A6F4B8CA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</TotalTime>
  <Words>57</Words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Malaysia</dc:title>
  <dc:creator>PresentationGO.com</dc:creator>
  <dc:description>© Copyright PresentationGO.com</dc:description>
  <dcterms:created xsi:type="dcterms:W3CDTF">2016-02-02T02:02:03Z</dcterms:created>
  <dcterms:modified xsi:type="dcterms:W3CDTF">2018-04-14T20:47:49Z</dcterms:modified>
  <cp:category>Maps;Flags</cp:category>
</cp:coreProperties>
</file>