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A421"/>
    <a:srgbClr val="1F849C"/>
    <a:srgbClr val="2F6612"/>
    <a:srgbClr val="EFF346"/>
    <a:srgbClr val="BE041C"/>
    <a:srgbClr val="24510E"/>
    <a:srgbClr val="388632"/>
    <a:srgbClr val="285E22"/>
    <a:srgbClr val="2D6A2F"/>
    <a:srgbClr val="AA15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5211" autoAdjust="0"/>
  </p:normalViewPr>
  <p:slideViewPr>
    <p:cSldViewPr snapToGrid="0" showGuides="1">
      <p:cViewPr varScale="1">
        <p:scale>
          <a:sx n="152" d="100"/>
          <a:sy n="152" d="100"/>
        </p:scale>
        <p:origin x="924" y="1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3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0DA4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1F84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1F849C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BE041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0DA42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tile tx="0" ty="12700" sx="100000" sy="100000" flip="none" algn="tl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1F849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057305" y="5982900"/>
            <a:ext cx="407739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F31E290-8A5C-4876-92CC-3F8501D815E9}" vid="{88B4B7B1-E083-4147-BD5C-BF4D5F367C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66</Words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Uzbekistan</dc:title>
  <dc:creator>PresentationGO.com</dc:creator>
  <dc:description>© Copyright PresentationGO.com</dc:description>
  <dcterms:created xsi:type="dcterms:W3CDTF">2019-06-21T18:24:47Z</dcterms:created>
  <dcterms:modified xsi:type="dcterms:W3CDTF">2019-06-21T18:25:45Z</dcterms:modified>
  <cp:category>Maps;Flags</cp:category>
</cp:coreProperties>
</file>