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A11F"/>
    <a:srgbClr val="1F849B"/>
    <a:srgbClr val="2A5D10"/>
    <a:srgbClr val="24510E"/>
    <a:srgbClr val="BE041C"/>
    <a:srgbClr val="EFF346"/>
    <a:srgbClr val="388632"/>
    <a:srgbClr val="285E22"/>
    <a:srgbClr val="AA1539"/>
    <a:srgbClr val="2F72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5789" autoAdjust="0"/>
  </p:normalViewPr>
  <p:slideViewPr>
    <p:cSldViewPr snapToGrid="0" showGuides="1">
      <p:cViewPr varScale="1">
        <p:scale>
          <a:sx n="155" d="100"/>
          <a:sy n="155" d="100"/>
        </p:scale>
        <p:origin x="1920" y="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6/21/2019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b="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0FA1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1F84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1F849B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9144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rgbClr val="BE041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9144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0FA11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7094292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9144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1F849B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4263906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256880" y="5842947"/>
            <a:ext cx="488712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470922" y="5982900"/>
            <a:ext cx="42021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392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3" name="TextBox 12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6" name="Rectangle 15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6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CDEC631F-9A23-449D-A6CA-E2B80630799C}" vid="{76DCB4F0-7801-47A3-BF95-DA9EDB1E8DC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66</Words>
  <PresentationFormat>On-screen Show (4:3)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Uzbekistan</dc:title>
  <dc:creator>PresentationGO.com</dc:creator>
  <dc:description>© Copyright PresentationGO.com</dc:description>
  <dcterms:created xsi:type="dcterms:W3CDTF">2019-06-21T18:23:44Z</dcterms:created>
  <dcterms:modified xsi:type="dcterms:W3CDTF">2019-06-21T18:24:42Z</dcterms:modified>
  <cp:category>Maps;Flags</cp:category>
</cp:coreProperties>
</file>