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C800"/>
    <a:srgbClr val="2F6612"/>
    <a:srgbClr val="EFF346"/>
    <a:srgbClr val="BE041C"/>
    <a:srgbClr val="24510E"/>
    <a:srgbClr val="388632"/>
    <a:srgbClr val="285E22"/>
    <a:srgbClr val="2D6A2F"/>
    <a:srgbClr val="AA1539"/>
    <a:srgbClr val="285D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13" autoAdjust="0"/>
    <p:restoredTop sz="90331" autoAdjust="0"/>
  </p:normalViewPr>
  <p:slideViewPr>
    <p:cSldViewPr snapToGrid="0" showGuides="1">
      <p:cViewPr varScale="1">
        <p:scale>
          <a:sx n="114" d="100"/>
          <a:sy n="114" d="100"/>
        </p:scale>
        <p:origin x="174" y="6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28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EAD4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1B2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C80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80F3F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87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1B201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EAD42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41000" t="-182000" b="-208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C80F3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574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>
            <a:hlinkClick r:id="rId2"/>
            <a:extLst>
              <a:ext uri="{FF2B5EF4-FFF2-40B4-BE49-F238E27FC236}">
                <a16:creationId xmlns:a16="http://schemas.microsoft.com/office/drawing/2014/main" id="{52195CF6-FAD9-421A-80C6-542BD15824B6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33681D-430C-4646-868D-FF62DE1B661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9B5F99-E733-462F-ACD9-39EA1550A56C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1CD542-C3E2-4C55-AC0E-E5A49194E08D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5" name="Freeform 290">
              <a:extLst>
                <a:ext uri="{FF2B5EF4-FFF2-40B4-BE49-F238E27FC236}">
                  <a16:creationId xmlns:a16="http://schemas.microsoft.com/office/drawing/2014/main" id="{62375E9E-4F3B-4A70-8551-C60B56E589C9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6_T_PGO_Flag-Angola-16_9.pptx" id="{50B79E39-8B5A-4563-8809-42C948FC5E1A}" vid="{58DE5AEB-E386-4C21-9496-05DC8D75AB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Words>66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Angola Flag</dc:title>
  <dc:creator>PresentationGO.com</dc:creator>
  <dc:description>© Copyright PresentationGO.com</dc:description>
  <dcterms:created xsi:type="dcterms:W3CDTF">2019-08-21T17:34:34Z</dcterms:created>
  <dcterms:modified xsi:type="dcterms:W3CDTF">2019-08-21T19:15:49Z</dcterms:modified>
  <cp:category>Maps;Flags;Templates</cp:category>
</cp:coreProperties>
</file>