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33E"/>
    <a:srgbClr val="2A5D10"/>
    <a:srgbClr val="24510E"/>
    <a:srgbClr val="BE041C"/>
    <a:srgbClr val="EFF346"/>
    <a:srgbClr val="388632"/>
    <a:srgbClr val="285E22"/>
    <a:srgbClr val="AA1539"/>
    <a:srgbClr val="2F7239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512" autoAdjust="0"/>
  </p:normalViewPr>
  <p:slideViewPr>
    <p:cSldViewPr snapToGrid="0" showGuides="1">
      <p:cViewPr>
        <p:scale>
          <a:sx n="100" d="100"/>
          <a:sy n="100" d="100"/>
        </p:scale>
        <p:origin x="1188" y="10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AD6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1A1E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C40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4003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595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1A1E1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AD62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41000" t="-110000" b="-181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C400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12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6_T_PGO_Flag-Angola-4_3.pptx" id="{5B497EDD-43A8-4817-8FD8-ED051BC46FC4}" vid="{B4B86310-1FB1-4274-8855-8C6E068F15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63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Angola Flag</dc:title>
  <dc:creator>PresentationGO.com</dc:creator>
  <dc:description>© Copyright PresentationGO.com</dc:description>
  <dcterms:created xsi:type="dcterms:W3CDTF">2019-08-21T17:47:03Z</dcterms:created>
  <dcterms:modified xsi:type="dcterms:W3CDTF">2019-08-21T19:15:25Z</dcterms:modified>
  <cp:category>Maps;Flags;Templates</cp:category>
</cp:coreProperties>
</file>