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045"/>
    <a:srgbClr val="D00C22"/>
    <a:srgbClr val="323771"/>
    <a:srgbClr val="388632"/>
    <a:srgbClr val="285E22"/>
    <a:srgbClr val="2D6A2F"/>
    <a:srgbClr val="AA1539"/>
    <a:srgbClr val="285D2A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2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D00C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3237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2377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1C204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D00C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237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53_T_PGO_Flag-Australia-Template-16_9" id="{33885611-F123-4170-943B-25D7C605E159}" vid="{9A026A56-AE15-499E-AA6A-1FD4B92101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57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Australia</dc:title>
  <dc:creator>PresentationGO.com</dc:creator>
  <dc:description>© Copyright PresentationGO.com</dc:description>
  <dcterms:created xsi:type="dcterms:W3CDTF">2016-02-02T02:02:03Z</dcterms:created>
  <dcterms:modified xsi:type="dcterms:W3CDTF">2018-04-14T20:52:57Z</dcterms:modified>
  <cp:category>Maps;Flags</cp:category>
</cp:coreProperties>
</file>