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6612"/>
    <a:srgbClr val="EFF346"/>
    <a:srgbClr val="BE041C"/>
    <a:srgbClr val="24510E"/>
    <a:srgbClr val="388632"/>
    <a:srgbClr val="285E22"/>
    <a:srgbClr val="2D6A2F"/>
    <a:srgbClr val="AA1539"/>
    <a:srgbClr val="285D2A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13" autoAdjust="0"/>
    <p:restoredTop sz="94715" autoAdjust="0"/>
  </p:normalViewPr>
  <p:slideViewPr>
    <p:cSldViewPr snapToGrid="0" showGuides="1">
      <p:cViewPr>
        <p:scale>
          <a:sx n="153" d="100"/>
          <a:sy n="153" d="100"/>
        </p:scale>
        <p:origin x="222" y="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EFF3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EFF34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b="-150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84746" y="5982900"/>
            <a:ext cx="382250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D7625B27-CF57-4E38-A1BF-05F4A8809B0F}" vid="{7F6C1680-3D9E-488C-B644-3E45A19D9D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Christophe Barroche</dc:creator>
  <dc:description>© Copyright PresentationGO.com</dc:description>
  <cp:lastModifiedBy>Christophe Barroche</cp:lastModifiedBy>
  <cp:revision>1</cp:revision>
  <dcterms:created xsi:type="dcterms:W3CDTF">2019-06-21T18:10:23Z</dcterms:created>
  <dcterms:modified xsi:type="dcterms:W3CDTF">2019-06-21T18:11:02Z</dcterms:modified>
  <cp:category>Maps;Flags</cp:category>
</cp:coreProperties>
</file>