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5D10"/>
    <a:srgbClr val="24510E"/>
    <a:srgbClr val="BE041C"/>
    <a:srgbClr val="EFF346"/>
    <a:srgbClr val="388632"/>
    <a:srgbClr val="285E22"/>
    <a:srgbClr val="AA1539"/>
    <a:srgbClr val="2F7239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6119" autoAdjust="0"/>
  </p:normalViewPr>
  <p:slideViewPr>
    <p:cSldViewPr snapToGrid="0" showGuides="1">
      <p:cViewPr varScale="1">
        <p:scale>
          <a:sx n="156" d="100"/>
          <a:sy n="156" d="100"/>
        </p:scale>
        <p:origin x="1914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FF3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FF34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b="-150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40917" y="5982900"/>
            <a:ext cx="386216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BA28A249-B7F7-4E83-815D-F3862311C6F4}" vid="{7E75F190-9C57-4129-90CF-8BAC083861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Christophe Barroche</dc:creator>
  <dc:description>© Copyright PresentationGO.com</dc:description>
  <cp:lastModifiedBy>Christophe Barroche</cp:lastModifiedBy>
  <cp:revision>1</cp:revision>
  <dcterms:created xsi:type="dcterms:W3CDTF">2019-06-21T18:09:16Z</dcterms:created>
  <dcterms:modified xsi:type="dcterms:W3CDTF">2019-06-21T18:10:16Z</dcterms:modified>
  <cp:category>Maps;Flags</cp:category>
</cp:coreProperties>
</file>