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C800"/>
    <a:srgbClr val="2F6612"/>
    <a:srgbClr val="EFF346"/>
    <a:srgbClr val="BE041C"/>
    <a:srgbClr val="24510E"/>
    <a:srgbClr val="388632"/>
    <a:srgbClr val="285E22"/>
    <a:srgbClr val="2D6A2F"/>
    <a:srgbClr val="AA1539"/>
    <a:srgbClr val="285D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3902" autoAdjust="0"/>
  </p:normalViewPr>
  <p:slideViewPr>
    <p:cSldViewPr snapToGrid="0" showGuides="1">
      <p:cViewPr varScale="1">
        <p:scale>
          <a:sx n="99" d="100"/>
          <a:sy n="99" d="100"/>
        </p:scale>
        <p:origin x="78" y="10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blipFill dpi="0" rotWithShape="1">
          <a:blip r:embed="rId2">
            <a:lum/>
          </a:blip>
          <a:srcRect/>
          <a:stretch>
            <a:fillRect t="-17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9C00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9C0028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510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t="-126000" b="-42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9C00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65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>
            <a:hlinkClick r:id="rId2"/>
            <a:extLst>
              <a:ext uri="{FF2B5EF4-FFF2-40B4-BE49-F238E27FC236}">
                <a16:creationId xmlns:a16="http://schemas.microsoft.com/office/drawing/2014/main" id="{52195CF6-FAD9-421A-80C6-542BD15824B6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33681D-430C-4646-868D-FF62DE1B661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89B5F99-E733-462F-ACD9-39EA1550A56C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1CD542-C3E2-4C55-AC0E-E5A49194E08D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5" name="Freeform 290">
              <a:extLst>
                <a:ext uri="{FF2B5EF4-FFF2-40B4-BE49-F238E27FC236}">
                  <a16:creationId xmlns:a16="http://schemas.microsoft.com/office/drawing/2014/main" id="{62375E9E-4F3B-4A70-8551-C60B56E589C9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67_T_PGO_Flag-Netherlands-16_9.pptx" id="{83CE475C-9122-4A7B-81D0-05294BD85038}" vid="{C22F016F-E918-4E6D-891F-5D51FF31C9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66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Netherlands Flag</dc:title>
  <dc:creator>PresentationGO.com;Christophe Barroche</dc:creator>
  <dc:description>© Copyright PresentationGO.com</dc:description>
  <dcterms:created xsi:type="dcterms:W3CDTF">2019-08-21T19:20:40Z</dcterms:created>
  <dcterms:modified xsi:type="dcterms:W3CDTF">2019-08-21T21:20:11Z</dcterms:modified>
  <cp:category>Maps;Flags;Templates</cp:category>
</cp:coreProperties>
</file>