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D33E"/>
    <a:srgbClr val="2A5D10"/>
    <a:srgbClr val="24510E"/>
    <a:srgbClr val="BE041C"/>
    <a:srgbClr val="EFF346"/>
    <a:srgbClr val="388632"/>
    <a:srgbClr val="285E22"/>
    <a:srgbClr val="AA1539"/>
    <a:srgbClr val="2F7239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7" autoAdjust="0"/>
    <p:restoredTop sz="94512" autoAdjust="0"/>
  </p:normalViewPr>
  <p:slideViewPr>
    <p:cSldViewPr snapToGrid="0" showGuides="1">
      <p:cViewPr>
        <p:scale>
          <a:sx n="125" d="100"/>
          <a:sy n="125" d="100"/>
        </p:scale>
        <p:origin x="846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940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940026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533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t="-72000" b="-20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94002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21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16665544-D17F-4EF0-87B0-187D7B7EB977}"/>
              </a:ext>
            </a:extLst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672D0B-735D-43E8-8DC6-7D573B29E1D6}"/>
              </a:ext>
            </a:extLst>
          </p:cNvPr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0DE08-9903-4465-973F-BA596AE8C11B}"/>
              </a:ext>
            </a:extLst>
          </p:cNvPr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20" name="Freeform 290">
            <a:extLst>
              <a:ext uri="{FF2B5EF4-FFF2-40B4-BE49-F238E27FC236}">
                <a16:creationId xmlns:a16="http://schemas.microsoft.com/office/drawing/2014/main" id="{88D03A7C-D2FA-4F99-B116-476F517A8941}"/>
              </a:ext>
            </a:extLst>
          </p:cNvPr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Free Presentation </a:t>
            </a:r>
            <a:r>
              <a:rPr lang="en-US" dirty="0"/>
              <a:t>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67_T_PGO_Flag-Netherlands-4_3.pptx" id="{4AB3A2C5-1942-42C1-8AF2-351C6614C930}" vid="{B747E26D-5629-4014-93C4-B03F0BB7DE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66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Netherlands Flag</dc:title>
  <dc:creator>PresentationGO.com</dc:creator>
  <dc:description>© Copyright PresentationGO.com</dc:description>
  <dcterms:created xsi:type="dcterms:W3CDTF">2019-08-21T17:47:03Z</dcterms:created>
  <dcterms:modified xsi:type="dcterms:W3CDTF">2019-08-21T21:19:26Z</dcterms:modified>
  <cp:category>Maps;Flags;Templates</cp:category>
</cp:coreProperties>
</file>