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2" r:id="rId1"/>
  </p:sldMasterIdLst>
  <p:notesMasterIdLst>
    <p:notesMasterId r:id="rId5"/>
  </p:notesMasterIdLst>
  <p:sldIdLst>
    <p:sldId id="310" r:id="rId2"/>
    <p:sldId id="311" r:id="rId3"/>
    <p:sldId id="314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4D12D"/>
    <a:srgbClr val="212220"/>
    <a:srgbClr val="C40F22"/>
    <a:srgbClr val="AA1539"/>
    <a:srgbClr val="285D2A"/>
    <a:srgbClr val="4C6EB6"/>
    <a:srgbClr val="E6D33E"/>
    <a:srgbClr val="B32B2E"/>
    <a:srgbClr val="2F7239"/>
    <a:srgbClr val="DCA0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188" autoAdjust="0"/>
    <p:restoredTop sz="96087" autoAdjust="0"/>
  </p:normalViewPr>
  <p:slideViewPr>
    <p:cSldViewPr snapToGrid="0" showGuides="1">
      <p:cViewPr varScale="1">
        <p:scale>
          <a:sx n="104" d="100"/>
          <a:sy n="104" d="100"/>
        </p:scale>
        <p:origin x="792" y="8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6/6/2018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1638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993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2693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 flipH="1">
            <a:off x="0" y="3884024"/>
            <a:ext cx="12192000" cy="2973977"/>
            <a:chOff x="788988" y="3014663"/>
            <a:chExt cx="7566026" cy="3506788"/>
          </a:xfrm>
        </p:grpSpPr>
        <p:sp>
          <p:nvSpPr>
            <p:cNvPr id="8" name="Freeform 1723"/>
            <p:cNvSpPr>
              <a:spLocks/>
            </p:cNvSpPr>
            <p:nvPr/>
          </p:nvSpPr>
          <p:spPr bwMode="auto">
            <a:xfrm>
              <a:off x="788988" y="3351213"/>
              <a:ext cx="7566025" cy="3022600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rgbClr val="2122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9" name="Freeform 1724"/>
            <p:cNvSpPr>
              <a:spLocks/>
            </p:cNvSpPr>
            <p:nvPr/>
          </p:nvSpPr>
          <p:spPr bwMode="auto">
            <a:xfrm>
              <a:off x="788988" y="3368675"/>
              <a:ext cx="7566025" cy="3092450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rgbClr val="E4D1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0" name="Freeform 1725"/>
            <p:cNvSpPr>
              <a:spLocks/>
            </p:cNvSpPr>
            <p:nvPr/>
          </p:nvSpPr>
          <p:spPr bwMode="auto">
            <a:xfrm>
              <a:off x="790576" y="3490913"/>
              <a:ext cx="7564438" cy="3030538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1" name="Freeform 1726"/>
            <p:cNvSpPr>
              <a:spLocks/>
            </p:cNvSpPr>
            <p:nvPr/>
          </p:nvSpPr>
          <p:spPr bwMode="auto">
            <a:xfrm>
              <a:off x="788988" y="3182938"/>
              <a:ext cx="7566025" cy="1530350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rgbClr val="E4D1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2" name="Freeform 1727"/>
            <p:cNvSpPr>
              <a:spLocks/>
            </p:cNvSpPr>
            <p:nvPr/>
          </p:nvSpPr>
          <p:spPr bwMode="auto">
            <a:xfrm>
              <a:off x="788988" y="3014663"/>
              <a:ext cx="3432175" cy="808038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rgbClr val="2122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3" name="Freeform 1728"/>
            <p:cNvSpPr>
              <a:spLocks/>
            </p:cNvSpPr>
            <p:nvPr/>
          </p:nvSpPr>
          <p:spPr bwMode="auto">
            <a:xfrm>
              <a:off x="4216401" y="3924300"/>
              <a:ext cx="4138613" cy="996950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rgbClr val="C40F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61733" y="4711998"/>
            <a:ext cx="9144000" cy="1551688"/>
          </a:xfrm>
        </p:spPr>
        <p:txBody>
          <a:bodyPr anchor="b">
            <a:noAutofit/>
          </a:bodyPr>
          <a:lstStyle>
            <a:lvl1pPr algn="r">
              <a:defRPr sz="5400" b="1" i="0" cap="small" baseline="0">
                <a:solidFill>
                  <a:srgbClr val="212220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861733" y="6134100"/>
            <a:ext cx="9144000" cy="711200"/>
          </a:xfrm>
        </p:spPr>
        <p:txBody>
          <a:bodyPr anchor="ctr">
            <a:normAutofit/>
          </a:bodyPr>
          <a:lstStyle>
            <a:lvl1pPr marL="0" indent="0" algn="r">
              <a:buNone/>
              <a:defRPr sz="2800" cap="small" baseline="0">
                <a:solidFill>
                  <a:srgbClr val="C40F2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538849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 userDrawn="1"/>
        </p:nvGrpSpPr>
        <p:grpSpPr>
          <a:xfrm>
            <a:off x="0" y="5071518"/>
            <a:ext cx="12192000" cy="1786482"/>
            <a:chOff x="0" y="5071518"/>
            <a:chExt cx="9144000" cy="1786482"/>
          </a:xfrm>
        </p:grpSpPr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2122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800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E4D1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800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blipFill dpi="0" rotWithShape="1">
              <a:blip r:embed="rId2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sz="1800"/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E4D1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800"/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2122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800"/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C40F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800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1C1F1C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>
            <a:lvl1pPr>
              <a:defRPr>
                <a:solidFill>
                  <a:srgbClr val="1C1F1C"/>
                </a:solidFill>
              </a:defRPr>
            </a:lvl1pPr>
            <a:lvl2pPr>
              <a:defRPr>
                <a:solidFill>
                  <a:srgbClr val="1C1F1C"/>
                </a:solidFill>
              </a:defRPr>
            </a:lvl2pPr>
            <a:lvl3pPr>
              <a:defRPr>
                <a:solidFill>
                  <a:srgbClr val="1C1F1C"/>
                </a:solidFill>
              </a:defRPr>
            </a:lvl3pPr>
            <a:lvl4pPr>
              <a:defRPr>
                <a:solidFill>
                  <a:srgbClr val="1C1F1C"/>
                </a:solidFill>
              </a:defRPr>
            </a:lvl4pPr>
            <a:lvl5pPr>
              <a:defRPr>
                <a:solidFill>
                  <a:srgbClr val="1C1F1C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838200" y="5720634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838200" y="6356351"/>
            <a:ext cx="41148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5386470" y="6356351"/>
            <a:ext cx="1419061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935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271217" y="6121399"/>
            <a:ext cx="3649589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</a:t>
            </a:r>
            <a:r>
              <a:rPr lang="en-US" sz="1800" baseline="0">
                <a:solidFill>
                  <a:srgbClr val="A5CD00"/>
                </a:solidFill>
              </a:rPr>
              <a:t>PowerPoint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166337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hyperlink" Target="http://www.presentationgo.com/" TargetMode="Externa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9C451-86A5-4877-BC2B-56C7505A3B3C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Rectangle 16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5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18" name="Group 17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9" name="TextBox 18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20" name="TextBox 19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21" name="Picture 20"/>
            <p:cNvPicPr>
              <a:picLocks noChangeAspect="1"/>
            </p:cNvPicPr>
            <p:nvPr userDrawn="1"/>
          </p:nvPicPr>
          <p:blipFill>
            <a:blip r:embed="rId6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65035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694" r:id="rId2"/>
    <p:sldLayoutId id="2147483720" r:id="rId3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Free PowerPoint Template</a:t>
            </a:r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Insert Your Title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1339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8162709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080_T_PGO_Flag-Belgium-Template-16_9" id="{F9EE7514-483A-431C-B981-973A08E56BBB}" vid="{56AB5C54-47DB-4235-87BF-C9E81F7F36E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209</TotalTime>
  <Words>63</Words>
  <PresentationFormat>Widescreen</PresentationFormat>
  <Paragraphs>17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Open Sans</vt:lpstr>
      <vt:lpstr>Custom Design</vt:lpstr>
      <vt:lpstr>Presentation Title</vt:lpstr>
      <vt:lpstr>Insert Your Title Here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 with Flag of Belgium</dc:title>
  <dc:creator>PresentationGo.com</dc:creator>
  <dc:description>© Copyright PresentationGo.com</dc:description>
  <dcterms:created xsi:type="dcterms:W3CDTF">2016-02-02T02:02:03Z</dcterms:created>
  <dcterms:modified xsi:type="dcterms:W3CDTF">2018-06-07T01:09:56Z</dcterms:modified>
  <cp:category>Maps;Flags</cp:category>
</cp:coreProperties>
</file>