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2220"/>
    <a:srgbClr val="C40F22"/>
    <a:srgbClr val="E4D12D"/>
    <a:srgbClr val="C0C0BF"/>
    <a:srgbClr val="960C1B"/>
    <a:srgbClr val="AA1539"/>
    <a:srgbClr val="2F7239"/>
    <a:srgbClr val="4C6EB6"/>
    <a:srgbClr val="E6D33E"/>
    <a:srgbClr val="B32B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2857" autoAdjust="0"/>
  </p:normalViewPr>
  <p:slideViewPr>
    <p:cSldViewPr snapToGrid="0" showGuides="1">
      <p:cViewPr varScale="1">
        <p:scale>
          <a:sx n="103" d="100"/>
          <a:sy n="103" d="100"/>
        </p:scale>
        <p:origin x="175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2122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E4D1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E4D1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2122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C40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12220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C40F2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21222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E4D12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E4D12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21222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C40F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80_T_PGO_Flag-Belgium-Template-4_3" id="{D31AA998-4ED5-43FD-8B27-40E8B0EA2146}" vid="{B3EF05C2-8EBD-4EAE-9F5C-85BF8E8D25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63</Words>
  <PresentationFormat>On-screen Show (4:3)</PresentationFormat>
  <Paragraphs>17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Belgium</dc:title>
  <dc:creator>PresentationGo.com</dc:creator>
  <dc:description>© Copyright PresentationGo.com</dc:description>
  <dcterms:created xsi:type="dcterms:W3CDTF">2016-02-02T02:02:03Z</dcterms:created>
  <dcterms:modified xsi:type="dcterms:W3CDTF">2018-06-07T01:32:12Z</dcterms:modified>
  <cp:category>Maps;Flags</cp:category>
</cp:coreProperties>
</file>